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3315" y="361950"/>
            <a:ext cx="7097369" cy="1016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8774" y="1725294"/>
            <a:ext cx="6106159" cy="414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604" y="0"/>
            <a:ext cx="9145905" cy="6858000"/>
            <a:chOff x="-1604" y="0"/>
            <a:chExt cx="9145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4" y="0"/>
              <a:ext cx="3032203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8950" y="38"/>
              <a:ext cx="6115050" cy="685795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08293"/>
              <a:ext cx="2810120" cy="476598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481076" y="2859151"/>
            <a:ext cx="1769745" cy="1299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990"/>
              </a:lnSpc>
              <a:spcBef>
                <a:spcPts val="105"/>
              </a:spcBef>
            </a:pPr>
            <a:r>
              <a:rPr dirty="0" sz="3500" spc="-10" b="1">
                <a:solidFill>
                  <a:srgbClr val="FFFFFF"/>
                </a:solidFill>
                <a:latin typeface="Calibri"/>
                <a:cs typeface="Calibri"/>
              </a:rPr>
              <a:t>Title:</a:t>
            </a:r>
            <a:endParaRPr sz="3500">
              <a:latin typeface="Calibri"/>
              <a:cs typeface="Calibri"/>
            </a:endParaRPr>
          </a:p>
          <a:p>
            <a:pPr marL="12700" marR="5080">
              <a:lnSpc>
                <a:spcPct val="80000"/>
              </a:lnSpc>
              <a:spcBef>
                <a:spcPts val="265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20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Forecasting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Citizen</a:t>
            </a:r>
            <a:r>
              <a:rPr dirty="0" sz="20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Alert System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7289" y="0"/>
              <a:ext cx="4926711" cy="685799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882" y="1523491"/>
              <a:ext cx="3118421" cy="36017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320800" y="2105025"/>
              <a:ext cx="199390" cy="27940"/>
            </a:xfrm>
            <a:custGeom>
              <a:avLst/>
              <a:gdLst/>
              <a:ahLst/>
              <a:cxnLst/>
              <a:rect l="l" t="t" r="r" b="b"/>
              <a:pathLst>
                <a:path w="199390" h="27939">
                  <a:moveTo>
                    <a:pt x="192786" y="0"/>
                  </a:moveTo>
                  <a:lnTo>
                    <a:pt x="7112" y="0"/>
                  </a:lnTo>
                  <a:lnTo>
                    <a:pt x="4699" y="0"/>
                  </a:lnTo>
                  <a:lnTo>
                    <a:pt x="2921" y="1142"/>
                  </a:lnTo>
                  <a:lnTo>
                    <a:pt x="634" y="5587"/>
                  </a:lnTo>
                  <a:lnTo>
                    <a:pt x="0" y="9144"/>
                  </a:lnTo>
                  <a:lnTo>
                    <a:pt x="0" y="18669"/>
                  </a:lnTo>
                  <a:lnTo>
                    <a:pt x="634" y="22225"/>
                  </a:lnTo>
                  <a:lnTo>
                    <a:pt x="2921" y="26797"/>
                  </a:lnTo>
                  <a:lnTo>
                    <a:pt x="4699" y="27812"/>
                  </a:lnTo>
                  <a:lnTo>
                    <a:pt x="194056" y="27812"/>
                  </a:lnTo>
                  <a:lnTo>
                    <a:pt x="195961" y="26797"/>
                  </a:lnTo>
                  <a:lnTo>
                    <a:pt x="198374" y="22225"/>
                  </a:lnTo>
                  <a:lnTo>
                    <a:pt x="198881" y="18669"/>
                  </a:lnTo>
                  <a:lnTo>
                    <a:pt x="198755" y="9271"/>
                  </a:lnTo>
                  <a:lnTo>
                    <a:pt x="197738" y="4445"/>
                  </a:lnTo>
                  <a:lnTo>
                    <a:pt x="196596" y="2286"/>
                  </a:lnTo>
                  <a:lnTo>
                    <a:pt x="195834" y="1397"/>
                  </a:lnTo>
                  <a:lnTo>
                    <a:pt x="193802" y="253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20800" y="2105025"/>
              <a:ext cx="199390" cy="27940"/>
            </a:xfrm>
            <a:custGeom>
              <a:avLst/>
              <a:gdLst/>
              <a:ahLst/>
              <a:cxnLst/>
              <a:rect l="l" t="t" r="r" b="b"/>
              <a:pathLst>
                <a:path w="199390" h="27939">
                  <a:moveTo>
                    <a:pt x="7112" y="0"/>
                  </a:moveTo>
                  <a:lnTo>
                    <a:pt x="191643" y="0"/>
                  </a:lnTo>
                  <a:lnTo>
                    <a:pt x="192786" y="0"/>
                  </a:lnTo>
                  <a:lnTo>
                    <a:pt x="193802" y="253"/>
                  </a:lnTo>
                  <a:lnTo>
                    <a:pt x="194818" y="888"/>
                  </a:lnTo>
                  <a:lnTo>
                    <a:pt x="195834" y="1397"/>
                  </a:lnTo>
                  <a:lnTo>
                    <a:pt x="196596" y="2286"/>
                  </a:lnTo>
                  <a:lnTo>
                    <a:pt x="197103" y="3428"/>
                  </a:lnTo>
                  <a:lnTo>
                    <a:pt x="197738" y="4445"/>
                  </a:lnTo>
                  <a:lnTo>
                    <a:pt x="198119" y="5841"/>
                  </a:lnTo>
                  <a:lnTo>
                    <a:pt x="198500" y="7620"/>
                  </a:lnTo>
                  <a:lnTo>
                    <a:pt x="198755" y="9271"/>
                  </a:lnTo>
                  <a:lnTo>
                    <a:pt x="198881" y="11429"/>
                  </a:lnTo>
                  <a:lnTo>
                    <a:pt x="198881" y="13842"/>
                  </a:lnTo>
                  <a:lnTo>
                    <a:pt x="198881" y="18669"/>
                  </a:lnTo>
                  <a:lnTo>
                    <a:pt x="198374" y="22225"/>
                  </a:lnTo>
                  <a:lnTo>
                    <a:pt x="197103" y="24511"/>
                  </a:lnTo>
                  <a:lnTo>
                    <a:pt x="195961" y="26797"/>
                  </a:lnTo>
                  <a:lnTo>
                    <a:pt x="194056" y="27812"/>
                  </a:lnTo>
                  <a:lnTo>
                    <a:pt x="191643" y="27812"/>
                  </a:lnTo>
                  <a:lnTo>
                    <a:pt x="7112" y="27812"/>
                  </a:lnTo>
                  <a:lnTo>
                    <a:pt x="4699" y="27812"/>
                  </a:lnTo>
                  <a:lnTo>
                    <a:pt x="2921" y="26797"/>
                  </a:lnTo>
                  <a:lnTo>
                    <a:pt x="1778" y="24511"/>
                  </a:lnTo>
                  <a:lnTo>
                    <a:pt x="634" y="22225"/>
                  </a:lnTo>
                  <a:lnTo>
                    <a:pt x="0" y="18669"/>
                  </a:lnTo>
                  <a:lnTo>
                    <a:pt x="0" y="13842"/>
                  </a:lnTo>
                  <a:lnTo>
                    <a:pt x="0" y="9144"/>
                  </a:lnTo>
                  <a:lnTo>
                    <a:pt x="634" y="5587"/>
                  </a:lnTo>
                  <a:lnTo>
                    <a:pt x="1778" y="3428"/>
                  </a:lnTo>
                  <a:lnTo>
                    <a:pt x="2921" y="1142"/>
                  </a:lnTo>
                  <a:lnTo>
                    <a:pt x="4699" y="0"/>
                  </a:lnTo>
                  <a:lnTo>
                    <a:pt x="7112" y="0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3121" y="1948688"/>
              <a:ext cx="2111629" cy="293877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907491" y="2502788"/>
            <a:ext cx="2613025" cy="2756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391160" indent="-3429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 MT"/>
              <a:buChar char="•"/>
              <a:tabLst>
                <a:tab pos="355600" algn="l"/>
              </a:tabLst>
            </a:pP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2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category classification</a:t>
            </a:r>
            <a:endParaRPr sz="2800">
              <a:latin typeface="Calibri"/>
              <a:cs typeface="Calibri"/>
            </a:endParaRPr>
          </a:p>
          <a:p>
            <a:pPr marL="355600" marR="146685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Pollution</a:t>
            </a:r>
            <a:r>
              <a:rPr dirty="0" sz="2800" spc="-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Calibri"/>
                <a:cs typeface="Calibri"/>
              </a:rPr>
              <a:t>spike 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dirty="0" sz="28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libri"/>
                <a:cs typeface="Calibri"/>
              </a:rPr>
              <a:t>advisory generation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0" y="115183"/>
            <a:ext cx="9049385" cy="6628130"/>
          </a:xfrm>
          <a:custGeom>
            <a:avLst/>
            <a:gdLst/>
            <a:ahLst/>
            <a:cxnLst/>
            <a:rect l="l" t="t" r="r" b="b"/>
            <a:pathLst>
              <a:path w="9049385" h="6628130">
                <a:moveTo>
                  <a:pt x="94654" y="6627622"/>
                </a:moveTo>
                <a:lnTo>
                  <a:pt x="9049297" y="6627622"/>
                </a:lnTo>
                <a:lnTo>
                  <a:pt x="9049297" y="0"/>
                </a:lnTo>
                <a:lnTo>
                  <a:pt x="94654" y="0"/>
                </a:lnTo>
                <a:lnTo>
                  <a:pt x="94654" y="6627622"/>
                </a:lnTo>
                <a:close/>
              </a:path>
              <a:path w="9049385" h="6628130">
                <a:moveTo>
                  <a:pt x="4217289" y="2293244"/>
                </a:moveTo>
                <a:lnTo>
                  <a:pt x="0" y="2293244"/>
                </a:lnTo>
              </a:path>
            </a:pathLst>
          </a:custGeom>
          <a:ln w="127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3283" rIns="0" bIns="0" rtlCol="0" vert="horz">
            <a:spAutoFit/>
          </a:bodyPr>
          <a:lstStyle/>
          <a:p>
            <a:pPr marL="1835150">
              <a:lnSpc>
                <a:spcPct val="100000"/>
              </a:lnSpc>
              <a:spcBef>
                <a:spcPts val="105"/>
              </a:spcBef>
            </a:pPr>
            <a:r>
              <a:rPr dirty="0"/>
              <a:t>Sample </a:t>
            </a:r>
            <a:r>
              <a:rPr dirty="0" spc="-10"/>
              <a:t>Output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457200" y="1614677"/>
            <a:ext cx="8229600" cy="1031875"/>
          </a:xfrm>
          <a:custGeom>
            <a:avLst/>
            <a:gdLst/>
            <a:ahLst/>
            <a:cxnLst/>
            <a:rect l="l" t="t" r="r" b="b"/>
            <a:pathLst>
              <a:path w="8229600" h="1031875">
                <a:moveTo>
                  <a:pt x="8057769" y="0"/>
                </a:moveTo>
                <a:lnTo>
                  <a:pt x="171894" y="0"/>
                </a:lnTo>
                <a:lnTo>
                  <a:pt x="126198" y="6140"/>
                </a:lnTo>
                <a:lnTo>
                  <a:pt x="85137" y="23471"/>
                </a:lnTo>
                <a:lnTo>
                  <a:pt x="50347" y="50355"/>
                </a:lnTo>
                <a:lnTo>
                  <a:pt x="23469" y="85155"/>
                </a:lnTo>
                <a:lnTo>
                  <a:pt x="6140" y="126235"/>
                </a:lnTo>
                <a:lnTo>
                  <a:pt x="0" y="171958"/>
                </a:lnTo>
                <a:lnTo>
                  <a:pt x="0" y="859536"/>
                </a:lnTo>
                <a:lnTo>
                  <a:pt x="6140" y="905204"/>
                </a:lnTo>
                <a:lnTo>
                  <a:pt x="23469" y="946248"/>
                </a:lnTo>
                <a:lnTo>
                  <a:pt x="50347" y="981027"/>
                </a:lnTo>
                <a:lnTo>
                  <a:pt x="85137" y="1007900"/>
                </a:lnTo>
                <a:lnTo>
                  <a:pt x="126198" y="1025226"/>
                </a:lnTo>
                <a:lnTo>
                  <a:pt x="171894" y="1031367"/>
                </a:lnTo>
                <a:lnTo>
                  <a:pt x="8057769" y="1031367"/>
                </a:lnTo>
                <a:lnTo>
                  <a:pt x="8103437" y="1025226"/>
                </a:lnTo>
                <a:lnTo>
                  <a:pt x="8144481" y="1007900"/>
                </a:lnTo>
                <a:lnTo>
                  <a:pt x="8179260" y="981027"/>
                </a:lnTo>
                <a:lnTo>
                  <a:pt x="8206133" y="946248"/>
                </a:lnTo>
                <a:lnTo>
                  <a:pt x="8223459" y="905204"/>
                </a:lnTo>
                <a:lnTo>
                  <a:pt x="8229600" y="859536"/>
                </a:lnTo>
                <a:lnTo>
                  <a:pt x="8229600" y="171958"/>
                </a:lnTo>
                <a:lnTo>
                  <a:pt x="8223459" y="126235"/>
                </a:lnTo>
                <a:lnTo>
                  <a:pt x="8206133" y="85155"/>
                </a:lnTo>
                <a:lnTo>
                  <a:pt x="8179260" y="50355"/>
                </a:lnTo>
                <a:lnTo>
                  <a:pt x="8144481" y="23471"/>
                </a:lnTo>
                <a:lnTo>
                  <a:pt x="8103437" y="6140"/>
                </a:lnTo>
                <a:lnTo>
                  <a:pt x="805776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57200" y="2769870"/>
            <a:ext cx="8229600" cy="1031875"/>
          </a:xfrm>
          <a:custGeom>
            <a:avLst/>
            <a:gdLst/>
            <a:ahLst/>
            <a:cxnLst/>
            <a:rect l="l" t="t" r="r" b="b"/>
            <a:pathLst>
              <a:path w="8229600" h="1031875">
                <a:moveTo>
                  <a:pt x="8057769" y="0"/>
                </a:moveTo>
                <a:lnTo>
                  <a:pt x="171894" y="0"/>
                </a:lnTo>
                <a:lnTo>
                  <a:pt x="126198" y="6140"/>
                </a:lnTo>
                <a:lnTo>
                  <a:pt x="85137" y="23471"/>
                </a:lnTo>
                <a:lnTo>
                  <a:pt x="50347" y="50355"/>
                </a:lnTo>
                <a:lnTo>
                  <a:pt x="23469" y="85155"/>
                </a:lnTo>
                <a:lnTo>
                  <a:pt x="6140" y="126235"/>
                </a:lnTo>
                <a:lnTo>
                  <a:pt x="0" y="171957"/>
                </a:lnTo>
                <a:lnTo>
                  <a:pt x="0" y="859535"/>
                </a:lnTo>
                <a:lnTo>
                  <a:pt x="6140" y="905204"/>
                </a:lnTo>
                <a:lnTo>
                  <a:pt x="23469" y="946248"/>
                </a:lnTo>
                <a:lnTo>
                  <a:pt x="50347" y="981027"/>
                </a:lnTo>
                <a:lnTo>
                  <a:pt x="85137" y="1007900"/>
                </a:lnTo>
                <a:lnTo>
                  <a:pt x="126198" y="1025226"/>
                </a:lnTo>
                <a:lnTo>
                  <a:pt x="171894" y="1031366"/>
                </a:lnTo>
                <a:lnTo>
                  <a:pt x="8057769" y="1031366"/>
                </a:lnTo>
                <a:lnTo>
                  <a:pt x="8103437" y="1025226"/>
                </a:lnTo>
                <a:lnTo>
                  <a:pt x="8144481" y="1007900"/>
                </a:lnTo>
                <a:lnTo>
                  <a:pt x="8179260" y="981027"/>
                </a:lnTo>
                <a:lnTo>
                  <a:pt x="8206133" y="946248"/>
                </a:lnTo>
                <a:lnTo>
                  <a:pt x="8223459" y="905204"/>
                </a:lnTo>
                <a:lnTo>
                  <a:pt x="8229600" y="859535"/>
                </a:lnTo>
                <a:lnTo>
                  <a:pt x="8229600" y="171957"/>
                </a:lnTo>
                <a:lnTo>
                  <a:pt x="8223459" y="126235"/>
                </a:lnTo>
                <a:lnTo>
                  <a:pt x="8206133" y="85155"/>
                </a:lnTo>
                <a:lnTo>
                  <a:pt x="8179260" y="50355"/>
                </a:lnTo>
                <a:lnTo>
                  <a:pt x="8144481" y="23471"/>
                </a:lnTo>
                <a:lnTo>
                  <a:pt x="8103437" y="6140"/>
                </a:lnTo>
                <a:lnTo>
                  <a:pt x="805776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57200" y="3925061"/>
            <a:ext cx="8229600" cy="1031875"/>
          </a:xfrm>
          <a:custGeom>
            <a:avLst/>
            <a:gdLst/>
            <a:ahLst/>
            <a:cxnLst/>
            <a:rect l="l" t="t" r="r" b="b"/>
            <a:pathLst>
              <a:path w="8229600" h="1031875">
                <a:moveTo>
                  <a:pt x="8057769" y="0"/>
                </a:moveTo>
                <a:lnTo>
                  <a:pt x="171894" y="0"/>
                </a:lnTo>
                <a:lnTo>
                  <a:pt x="126198" y="6140"/>
                </a:lnTo>
                <a:lnTo>
                  <a:pt x="85137" y="23471"/>
                </a:lnTo>
                <a:lnTo>
                  <a:pt x="50347" y="50355"/>
                </a:lnTo>
                <a:lnTo>
                  <a:pt x="23469" y="85155"/>
                </a:lnTo>
                <a:lnTo>
                  <a:pt x="6140" y="126235"/>
                </a:lnTo>
                <a:lnTo>
                  <a:pt x="0" y="171957"/>
                </a:lnTo>
                <a:lnTo>
                  <a:pt x="0" y="859536"/>
                </a:lnTo>
                <a:lnTo>
                  <a:pt x="6140" y="905204"/>
                </a:lnTo>
                <a:lnTo>
                  <a:pt x="23469" y="946248"/>
                </a:lnTo>
                <a:lnTo>
                  <a:pt x="50347" y="981027"/>
                </a:lnTo>
                <a:lnTo>
                  <a:pt x="85137" y="1007900"/>
                </a:lnTo>
                <a:lnTo>
                  <a:pt x="126198" y="1025226"/>
                </a:lnTo>
                <a:lnTo>
                  <a:pt x="171894" y="1031367"/>
                </a:lnTo>
                <a:lnTo>
                  <a:pt x="8057769" y="1031367"/>
                </a:lnTo>
                <a:lnTo>
                  <a:pt x="8103437" y="1025226"/>
                </a:lnTo>
                <a:lnTo>
                  <a:pt x="8144481" y="1007900"/>
                </a:lnTo>
                <a:lnTo>
                  <a:pt x="8179260" y="981027"/>
                </a:lnTo>
                <a:lnTo>
                  <a:pt x="8206133" y="946248"/>
                </a:lnTo>
                <a:lnTo>
                  <a:pt x="8223459" y="905204"/>
                </a:lnTo>
                <a:lnTo>
                  <a:pt x="8229600" y="859536"/>
                </a:lnTo>
                <a:lnTo>
                  <a:pt x="8229600" y="171957"/>
                </a:lnTo>
                <a:lnTo>
                  <a:pt x="8223459" y="126235"/>
                </a:lnTo>
                <a:lnTo>
                  <a:pt x="8206133" y="85155"/>
                </a:lnTo>
                <a:lnTo>
                  <a:pt x="8179260" y="50355"/>
                </a:lnTo>
                <a:lnTo>
                  <a:pt x="8144481" y="23471"/>
                </a:lnTo>
                <a:lnTo>
                  <a:pt x="8103437" y="6140"/>
                </a:lnTo>
                <a:lnTo>
                  <a:pt x="805776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57200" y="5080253"/>
            <a:ext cx="8229600" cy="1031875"/>
          </a:xfrm>
          <a:custGeom>
            <a:avLst/>
            <a:gdLst/>
            <a:ahLst/>
            <a:cxnLst/>
            <a:rect l="l" t="t" r="r" b="b"/>
            <a:pathLst>
              <a:path w="8229600" h="1031875">
                <a:moveTo>
                  <a:pt x="8057769" y="0"/>
                </a:moveTo>
                <a:lnTo>
                  <a:pt x="171894" y="0"/>
                </a:lnTo>
                <a:lnTo>
                  <a:pt x="126198" y="6140"/>
                </a:lnTo>
                <a:lnTo>
                  <a:pt x="85137" y="23471"/>
                </a:lnTo>
                <a:lnTo>
                  <a:pt x="50347" y="50355"/>
                </a:lnTo>
                <a:lnTo>
                  <a:pt x="23469" y="85155"/>
                </a:lnTo>
                <a:lnTo>
                  <a:pt x="6140" y="126235"/>
                </a:lnTo>
                <a:lnTo>
                  <a:pt x="0" y="171958"/>
                </a:lnTo>
                <a:lnTo>
                  <a:pt x="0" y="859497"/>
                </a:lnTo>
                <a:lnTo>
                  <a:pt x="6140" y="905193"/>
                </a:lnTo>
                <a:lnTo>
                  <a:pt x="23469" y="946255"/>
                </a:lnTo>
                <a:lnTo>
                  <a:pt x="50347" y="981044"/>
                </a:lnTo>
                <a:lnTo>
                  <a:pt x="85137" y="1007923"/>
                </a:lnTo>
                <a:lnTo>
                  <a:pt x="126198" y="1025252"/>
                </a:lnTo>
                <a:lnTo>
                  <a:pt x="171894" y="1031392"/>
                </a:lnTo>
                <a:lnTo>
                  <a:pt x="8057769" y="1031392"/>
                </a:lnTo>
                <a:lnTo>
                  <a:pt x="8103437" y="1025252"/>
                </a:lnTo>
                <a:lnTo>
                  <a:pt x="8144481" y="1007923"/>
                </a:lnTo>
                <a:lnTo>
                  <a:pt x="8179260" y="981044"/>
                </a:lnTo>
                <a:lnTo>
                  <a:pt x="8206133" y="946255"/>
                </a:lnTo>
                <a:lnTo>
                  <a:pt x="8223459" y="905193"/>
                </a:lnTo>
                <a:lnTo>
                  <a:pt x="8229600" y="859497"/>
                </a:lnTo>
                <a:lnTo>
                  <a:pt x="8229600" y="171958"/>
                </a:lnTo>
                <a:lnTo>
                  <a:pt x="8223459" y="126235"/>
                </a:lnTo>
                <a:lnTo>
                  <a:pt x="8206133" y="85155"/>
                </a:lnTo>
                <a:lnTo>
                  <a:pt x="8179260" y="50355"/>
                </a:lnTo>
                <a:lnTo>
                  <a:pt x="8144481" y="23471"/>
                </a:lnTo>
                <a:lnTo>
                  <a:pt x="8103437" y="6140"/>
                </a:lnTo>
                <a:lnTo>
                  <a:pt x="805776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AQI</a:t>
            </a:r>
            <a:r>
              <a:rPr dirty="0" spc="-185"/>
              <a:t> </a:t>
            </a:r>
            <a:r>
              <a:rPr dirty="0"/>
              <a:t>prediction</a:t>
            </a:r>
            <a:r>
              <a:rPr dirty="0" spc="-165"/>
              <a:t> </a:t>
            </a:r>
            <a:r>
              <a:rPr dirty="0" spc="-10"/>
              <a:t>table</a:t>
            </a:r>
          </a:p>
          <a:p>
            <a:pPr marL="12700">
              <a:lnSpc>
                <a:spcPct val="100000"/>
              </a:lnSpc>
              <a:spcBef>
                <a:spcPts val="3940"/>
              </a:spcBef>
            </a:pPr>
            <a:r>
              <a:rPr dirty="0" spc="-10"/>
              <a:t>Forecast</a:t>
            </a:r>
            <a:r>
              <a:rPr dirty="0" spc="-180"/>
              <a:t> </a:t>
            </a:r>
            <a:r>
              <a:rPr dirty="0" spc="-10"/>
              <a:t>graphs</a:t>
            </a:r>
          </a:p>
          <a:p>
            <a:pPr marL="12700" marR="5080">
              <a:lnSpc>
                <a:spcPts val="9100"/>
              </a:lnSpc>
              <a:spcBef>
                <a:spcPts val="755"/>
              </a:spcBef>
            </a:pPr>
            <a:r>
              <a:rPr dirty="0" spc="-10"/>
              <a:t>Pollution</a:t>
            </a:r>
            <a:r>
              <a:rPr dirty="0" spc="-204"/>
              <a:t> </a:t>
            </a:r>
            <a:r>
              <a:rPr dirty="0"/>
              <a:t>spike</a:t>
            </a:r>
            <a:r>
              <a:rPr dirty="0" spc="-195"/>
              <a:t> </a:t>
            </a:r>
            <a:r>
              <a:rPr dirty="0" spc="-10"/>
              <a:t>visualization </a:t>
            </a:r>
            <a:r>
              <a:rPr dirty="0"/>
              <a:t>Risk</a:t>
            </a:r>
            <a:r>
              <a:rPr dirty="0" spc="-145"/>
              <a:t> </a:t>
            </a:r>
            <a:r>
              <a:rPr dirty="0"/>
              <a:t>category</a:t>
            </a:r>
            <a:r>
              <a:rPr dirty="0" spc="-140"/>
              <a:t> </a:t>
            </a:r>
            <a:r>
              <a:rPr dirty="0" spc="-10"/>
              <a:t>display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2357" y="842899"/>
            <a:ext cx="3387090" cy="13671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 indent="931544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Future Enhancements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7516" y="2719197"/>
            <a:ext cx="2485390" cy="2075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200">
                <a:solidFill>
                  <a:srgbClr val="6F2F9F"/>
                </a:solidFill>
                <a:latin typeface="Calibri"/>
                <a:cs typeface="Calibri"/>
              </a:rPr>
              <a:t>Live</a:t>
            </a:r>
            <a:r>
              <a:rPr dirty="0" sz="3200" spc="-8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6F2F9F"/>
                </a:solidFill>
                <a:latin typeface="Calibri"/>
                <a:cs typeface="Calibri"/>
              </a:rPr>
              <a:t>weather integration</a:t>
            </a:r>
            <a:endParaRPr sz="3200">
              <a:latin typeface="Calibri"/>
              <a:cs typeface="Calibri"/>
            </a:endParaRPr>
          </a:p>
          <a:p>
            <a:pPr marL="355600" marR="446405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200" spc="-25">
                <a:solidFill>
                  <a:srgbClr val="6F2F9F"/>
                </a:solidFill>
                <a:latin typeface="Calibri"/>
                <a:cs typeface="Calibri"/>
              </a:rPr>
              <a:t>Multi-</a:t>
            </a:r>
            <a:r>
              <a:rPr dirty="0" sz="3200" spc="-20">
                <a:solidFill>
                  <a:srgbClr val="6F2F9F"/>
                </a:solidFill>
                <a:latin typeface="Calibri"/>
                <a:cs typeface="Calibri"/>
              </a:rPr>
              <a:t>city expansion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048759" y="0"/>
            <a:ext cx="5095240" cy="6858000"/>
            <a:chOff x="4048759" y="0"/>
            <a:chExt cx="509524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712" y="3681484"/>
              <a:ext cx="2804287" cy="31763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759" y="2467129"/>
              <a:ext cx="2593720" cy="3467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761" y="0"/>
              <a:ext cx="3428238" cy="3536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0595" y="3063697"/>
            <a:ext cx="2787650" cy="1518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1125">
              <a:lnSpc>
                <a:spcPct val="100000"/>
              </a:lnSpc>
              <a:spcBef>
                <a:spcPts val="95"/>
              </a:spcBef>
            </a:pPr>
            <a:r>
              <a:rPr dirty="0" sz="4900">
                <a:latin typeface="Calibri"/>
                <a:cs typeface="Calibri"/>
              </a:rPr>
              <a:t>Result</a:t>
            </a:r>
            <a:r>
              <a:rPr dirty="0" sz="4900" spc="-114">
                <a:latin typeface="Calibri"/>
                <a:cs typeface="Calibri"/>
              </a:rPr>
              <a:t> </a:t>
            </a:r>
            <a:r>
              <a:rPr dirty="0" sz="4900" spc="-25">
                <a:latin typeface="Calibri"/>
                <a:cs typeface="Calibri"/>
              </a:rPr>
              <a:t>and </a:t>
            </a:r>
            <a:r>
              <a:rPr dirty="0" sz="4900" spc="-10">
                <a:latin typeface="Calibri"/>
                <a:cs typeface="Calibri"/>
              </a:rPr>
              <a:t>Conclusion</a:t>
            </a:r>
            <a:endParaRPr sz="49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3394" y="1119377"/>
            <a:ext cx="25400" cy="573862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831463" y="1071499"/>
            <a:ext cx="4684395" cy="1597025"/>
            <a:chOff x="3831463" y="1071499"/>
            <a:chExt cx="4684395" cy="1597025"/>
          </a:xfrm>
        </p:grpSpPr>
        <p:sp>
          <p:nvSpPr>
            <p:cNvPr id="5" name="object 5" descr=""/>
            <p:cNvSpPr/>
            <p:nvPr/>
          </p:nvSpPr>
          <p:spPr>
            <a:xfrm>
              <a:off x="3831463" y="1071499"/>
              <a:ext cx="4684395" cy="1597025"/>
            </a:xfrm>
            <a:custGeom>
              <a:avLst/>
              <a:gdLst/>
              <a:ahLst/>
              <a:cxnLst/>
              <a:rect l="l" t="t" r="r" b="b"/>
              <a:pathLst>
                <a:path w="4684395" h="1597025">
                  <a:moveTo>
                    <a:pt x="4524247" y="0"/>
                  </a:moveTo>
                  <a:lnTo>
                    <a:pt x="159638" y="0"/>
                  </a:lnTo>
                  <a:lnTo>
                    <a:pt x="109142" y="8141"/>
                  </a:lnTo>
                  <a:lnTo>
                    <a:pt x="65315" y="30809"/>
                  </a:lnTo>
                  <a:lnTo>
                    <a:pt x="30772" y="65370"/>
                  </a:lnTo>
                  <a:lnTo>
                    <a:pt x="8129" y="109191"/>
                  </a:lnTo>
                  <a:lnTo>
                    <a:pt x="0" y="159638"/>
                  </a:lnTo>
                  <a:lnTo>
                    <a:pt x="0" y="1436877"/>
                  </a:lnTo>
                  <a:lnTo>
                    <a:pt x="8129" y="1487325"/>
                  </a:lnTo>
                  <a:lnTo>
                    <a:pt x="30772" y="1531146"/>
                  </a:lnTo>
                  <a:lnTo>
                    <a:pt x="65315" y="1565707"/>
                  </a:lnTo>
                  <a:lnTo>
                    <a:pt x="109142" y="1588375"/>
                  </a:lnTo>
                  <a:lnTo>
                    <a:pt x="159638" y="1596516"/>
                  </a:lnTo>
                  <a:lnTo>
                    <a:pt x="4524247" y="1596516"/>
                  </a:lnTo>
                  <a:lnTo>
                    <a:pt x="4574695" y="1588375"/>
                  </a:lnTo>
                  <a:lnTo>
                    <a:pt x="4618516" y="1565707"/>
                  </a:lnTo>
                  <a:lnTo>
                    <a:pt x="4653077" y="1531146"/>
                  </a:lnTo>
                  <a:lnTo>
                    <a:pt x="4675745" y="1487325"/>
                  </a:lnTo>
                  <a:lnTo>
                    <a:pt x="4683887" y="1436877"/>
                  </a:lnTo>
                  <a:lnTo>
                    <a:pt x="4683887" y="159638"/>
                  </a:lnTo>
                  <a:lnTo>
                    <a:pt x="4675745" y="109191"/>
                  </a:lnTo>
                  <a:lnTo>
                    <a:pt x="4653077" y="65370"/>
                  </a:lnTo>
                  <a:lnTo>
                    <a:pt x="4618516" y="30809"/>
                  </a:lnTo>
                  <a:lnTo>
                    <a:pt x="4574695" y="8141"/>
                  </a:lnTo>
                  <a:lnTo>
                    <a:pt x="452424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47324" y="1554276"/>
              <a:ext cx="624205" cy="634365"/>
            </a:xfrm>
            <a:custGeom>
              <a:avLst/>
              <a:gdLst/>
              <a:ahLst/>
              <a:cxnLst/>
              <a:rect l="l" t="t" r="r" b="b"/>
              <a:pathLst>
                <a:path w="624204" h="634364">
                  <a:moveTo>
                    <a:pt x="596887" y="63881"/>
                  </a:moveTo>
                  <a:lnTo>
                    <a:pt x="591934" y="39230"/>
                  </a:lnTo>
                  <a:lnTo>
                    <a:pt x="578383" y="19088"/>
                  </a:lnTo>
                  <a:lnTo>
                    <a:pt x="558266" y="5486"/>
                  </a:lnTo>
                  <a:lnTo>
                    <a:pt x="533628" y="469"/>
                  </a:lnTo>
                  <a:lnTo>
                    <a:pt x="508749" y="5486"/>
                  </a:lnTo>
                  <a:lnTo>
                    <a:pt x="508914" y="5486"/>
                  </a:lnTo>
                  <a:lnTo>
                    <a:pt x="488797" y="19088"/>
                  </a:lnTo>
                  <a:lnTo>
                    <a:pt x="475246" y="39230"/>
                  </a:lnTo>
                  <a:lnTo>
                    <a:pt x="470281" y="63881"/>
                  </a:lnTo>
                  <a:lnTo>
                    <a:pt x="472236" y="79476"/>
                  </a:lnTo>
                  <a:lnTo>
                    <a:pt x="477913" y="93992"/>
                  </a:lnTo>
                  <a:lnTo>
                    <a:pt x="486956" y="106680"/>
                  </a:lnTo>
                  <a:lnTo>
                    <a:pt x="499033" y="116903"/>
                  </a:lnTo>
                  <a:lnTo>
                    <a:pt x="452183" y="253898"/>
                  </a:lnTo>
                  <a:lnTo>
                    <a:pt x="442569" y="254622"/>
                  </a:lnTo>
                  <a:lnTo>
                    <a:pt x="433235" y="256781"/>
                  </a:lnTo>
                  <a:lnTo>
                    <a:pt x="424319" y="260324"/>
                  </a:lnTo>
                  <a:lnTo>
                    <a:pt x="416013" y="265214"/>
                  </a:lnTo>
                  <a:lnTo>
                    <a:pt x="360184" y="223316"/>
                  </a:lnTo>
                  <a:lnTo>
                    <a:pt x="321589" y="194360"/>
                  </a:lnTo>
                  <a:lnTo>
                    <a:pt x="325462" y="169506"/>
                  </a:lnTo>
                  <a:lnTo>
                    <a:pt x="319709" y="145923"/>
                  </a:lnTo>
                  <a:lnTo>
                    <a:pt x="305523" y="126212"/>
                  </a:lnTo>
                  <a:lnTo>
                    <a:pt x="284137" y="113004"/>
                  </a:lnTo>
                  <a:lnTo>
                    <a:pt x="259283" y="109131"/>
                  </a:lnTo>
                  <a:lnTo>
                    <a:pt x="235712" y="114896"/>
                  </a:lnTo>
                  <a:lnTo>
                    <a:pt x="216014" y="129082"/>
                  </a:lnTo>
                  <a:lnTo>
                    <a:pt x="202819" y="150495"/>
                  </a:lnTo>
                  <a:lnTo>
                    <a:pt x="198907" y="171386"/>
                  </a:lnTo>
                  <a:lnTo>
                    <a:pt x="201955" y="191871"/>
                  </a:lnTo>
                  <a:lnTo>
                    <a:pt x="211442" y="210273"/>
                  </a:lnTo>
                  <a:lnTo>
                    <a:pt x="226822" y="224942"/>
                  </a:lnTo>
                  <a:lnTo>
                    <a:pt x="166497" y="416775"/>
                  </a:lnTo>
                  <a:lnTo>
                    <a:pt x="162788" y="416775"/>
                  </a:lnTo>
                  <a:lnTo>
                    <a:pt x="138137" y="421690"/>
                  </a:lnTo>
                  <a:lnTo>
                    <a:pt x="117983" y="435216"/>
                  </a:lnTo>
                  <a:lnTo>
                    <a:pt x="104368" y="455320"/>
                  </a:lnTo>
                  <a:lnTo>
                    <a:pt x="99326" y="479958"/>
                  </a:lnTo>
                  <a:lnTo>
                    <a:pt x="104254" y="504634"/>
                  </a:lnTo>
                  <a:lnTo>
                    <a:pt x="117767" y="524802"/>
                  </a:lnTo>
                  <a:lnTo>
                    <a:pt x="138036" y="538530"/>
                  </a:lnTo>
                  <a:lnTo>
                    <a:pt x="138430" y="538530"/>
                  </a:lnTo>
                  <a:lnTo>
                    <a:pt x="162483" y="543458"/>
                  </a:lnTo>
                  <a:lnTo>
                    <a:pt x="187134" y="538530"/>
                  </a:lnTo>
                  <a:lnTo>
                    <a:pt x="207289" y="525005"/>
                  </a:lnTo>
                  <a:lnTo>
                    <a:pt x="220903" y="504913"/>
                  </a:lnTo>
                  <a:lnTo>
                    <a:pt x="225945" y="480263"/>
                  </a:lnTo>
                  <a:lnTo>
                    <a:pt x="224243" y="465543"/>
                  </a:lnTo>
                  <a:lnTo>
                    <a:pt x="219252" y="451789"/>
                  </a:lnTo>
                  <a:lnTo>
                    <a:pt x="211251" y="439547"/>
                  </a:lnTo>
                  <a:lnTo>
                    <a:pt x="200494" y="429348"/>
                  </a:lnTo>
                  <a:lnTo>
                    <a:pt x="261366" y="235800"/>
                  </a:lnTo>
                  <a:lnTo>
                    <a:pt x="262267" y="235800"/>
                  </a:lnTo>
                  <a:lnTo>
                    <a:pt x="272338" y="234975"/>
                  </a:lnTo>
                  <a:lnTo>
                    <a:pt x="282079" y="232587"/>
                  </a:lnTo>
                  <a:lnTo>
                    <a:pt x="291325" y="228676"/>
                  </a:lnTo>
                  <a:lnTo>
                    <a:pt x="299885" y="223316"/>
                  </a:lnTo>
                  <a:lnTo>
                    <a:pt x="393496" y="293446"/>
                  </a:lnTo>
                  <a:lnTo>
                    <a:pt x="390474" y="301015"/>
                  </a:lnTo>
                  <a:lnTo>
                    <a:pt x="388912" y="309092"/>
                  </a:lnTo>
                  <a:lnTo>
                    <a:pt x="388886" y="317296"/>
                  </a:lnTo>
                  <a:lnTo>
                    <a:pt x="393877" y="341947"/>
                  </a:lnTo>
                  <a:lnTo>
                    <a:pt x="407454" y="362077"/>
                  </a:lnTo>
                  <a:lnTo>
                    <a:pt x="427621" y="375640"/>
                  </a:lnTo>
                  <a:lnTo>
                    <a:pt x="452158" y="380606"/>
                  </a:lnTo>
                  <a:lnTo>
                    <a:pt x="476808" y="375640"/>
                  </a:lnTo>
                  <a:lnTo>
                    <a:pt x="496925" y="362077"/>
                  </a:lnTo>
                  <a:lnTo>
                    <a:pt x="510501" y="341947"/>
                  </a:lnTo>
                  <a:lnTo>
                    <a:pt x="515493" y="317296"/>
                  </a:lnTo>
                  <a:lnTo>
                    <a:pt x="513537" y="301650"/>
                  </a:lnTo>
                  <a:lnTo>
                    <a:pt x="507898" y="287185"/>
                  </a:lnTo>
                  <a:lnTo>
                    <a:pt x="498906" y="274523"/>
                  </a:lnTo>
                  <a:lnTo>
                    <a:pt x="487972" y="265214"/>
                  </a:lnTo>
                  <a:lnTo>
                    <a:pt x="486918" y="264312"/>
                  </a:lnTo>
                  <a:lnTo>
                    <a:pt x="533577" y="127215"/>
                  </a:lnTo>
                  <a:lnTo>
                    <a:pt x="558215" y="122237"/>
                  </a:lnTo>
                  <a:lnTo>
                    <a:pt x="578345" y="108661"/>
                  </a:lnTo>
                  <a:lnTo>
                    <a:pt x="591908" y="88531"/>
                  </a:lnTo>
                  <a:lnTo>
                    <a:pt x="596887" y="63881"/>
                  </a:lnTo>
                  <a:close/>
                </a:path>
                <a:path w="624204" h="634364">
                  <a:moveTo>
                    <a:pt x="624014" y="579285"/>
                  </a:moveTo>
                  <a:lnTo>
                    <a:pt x="54267" y="579285"/>
                  </a:lnTo>
                  <a:lnTo>
                    <a:pt x="54267" y="0"/>
                  </a:lnTo>
                  <a:lnTo>
                    <a:pt x="0" y="0"/>
                  </a:lnTo>
                  <a:lnTo>
                    <a:pt x="0" y="579285"/>
                  </a:lnTo>
                  <a:lnTo>
                    <a:pt x="0" y="633907"/>
                  </a:lnTo>
                  <a:lnTo>
                    <a:pt x="624014" y="633907"/>
                  </a:lnTo>
                  <a:lnTo>
                    <a:pt x="624014" y="579285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832475" y="1280922"/>
            <a:ext cx="2412365" cy="110426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750"/>
              </a:lnSpc>
              <a:spcBef>
                <a:spcPts val="395"/>
              </a:spcBef>
            </a:pPr>
            <a:r>
              <a:rPr dirty="0" sz="2500" spc="-20">
                <a:latin typeface="Calibri"/>
                <a:cs typeface="Calibri"/>
              </a:rPr>
              <a:t>End-</a:t>
            </a:r>
            <a:r>
              <a:rPr dirty="0" sz="2500" spc="-10">
                <a:latin typeface="Calibri"/>
                <a:cs typeface="Calibri"/>
              </a:rPr>
              <a:t>to-</a:t>
            </a:r>
            <a:r>
              <a:rPr dirty="0" sz="2500">
                <a:latin typeface="Calibri"/>
                <a:cs typeface="Calibri"/>
              </a:rPr>
              <a:t>end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25">
                <a:latin typeface="Calibri"/>
                <a:cs typeface="Calibri"/>
              </a:rPr>
              <a:t>AQI </a:t>
            </a:r>
            <a:r>
              <a:rPr dirty="0" sz="2500" spc="-20">
                <a:latin typeface="Calibri"/>
                <a:cs typeface="Calibri"/>
              </a:rPr>
              <a:t>forecasting</a:t>
            </a:r>
            <a:r>
              <a:rPr dirty="0" sz="2500" spc="-3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system </a:t>
            </a:r>
            <a:r>
              <a:rPr dirty="0" sz="2500" spc="-10">
                <a:latin typeface="Calibri"/>
                <a:cs typeface="Calibri"/>
              </a:rPr>
              <a:t>developed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831463" y="3067176"/>
            <a:ext cx="4684395" cy="1597025"/>
            <a:chOff x="3831463" y="3067176"/>
            <a:chExt cx="4684395" cy="1597025"/>
          </a:xfrm>
        </p:grpSpPr>
        <p:sp>
          <p:nvSpPr>
            <p:cNvPr id="9" name="object 9" descr=""/>
            <p:cNvSpPr/>
            <p:nvPr/>
          </p:nvSpPr>
          <p:spPr>
            <a:xfrm>
              <a:off x="3831463" y="3067176"/>
              <a:ext cx="4684395" cy="1597025"/>
            </a:xfrm>
            <a:custGeom>
              <a:avLst/>
              <a:gdLst/>
              <a:ahLst/>
              <a:cxnLst/>
              <a:rect l="l" t="t" r="r" b="b"/>
              <a:pathLst>
                <a:path w="4684395" h="1597025">
                  <a:moveTo>
                    <a:pt x="4524247" y="0"/>
                  </a:moveTo>
                  <a:lnTo>
                    <a:pt x="159638" y="0"/>
                  </a:lnTo>
                  <a:lnTo>
                    <a:pt x="109142" y="8141"/>
                  </a:lnTo>
                  <a:lnTo>
                    <a:pt x="65315" y="30809"/>
                  </a:lnTo>
                  <a:lnTo>
                    <a:pt x="30772" y="65370"/>
                  </a:lnTo>
                  <a:lnTo>
                    <a:pt x="8129" y="109191"/>
                  </a:lnTo>
                  <a:lnTo>
                    <a:pt x="0" y="159638"/>
                  </a:lnTo>
                  <a:lnTo>
                    <a:pt x="0" y="1436878"/>
                  </a:lnTo>
                  <a:lnTo>
                    <a:pt x="8129" y="1487374"/>
                  </a:lnTo>
                  <a:lnTo>
                    <a:pt x="30772" y="1531201"/>
                  </a:lnTo>
                  <a:lnTo>
                    <a:pt x="65315" y="1565744"/>
                  </a:lnTo>
                  <a:lnTo>
                    <a:pt x="109142" y="1588387"/>
                  </a:lnTo>
                  <a:lnTo>
                    <a:pt x="159638" y="1596517"/>
                  </a:lnTo>
                  <a:lnTo>
                    <a:pt x="4524247" y="1596517"/>
                  </a:lnTo>
                  <a:lnTo>
                    <a:pt x="4574695" y="1588387"/>
                  </a:lnTo>
                  <a:lnTo>
                    <a:pt x="4618516" y="1565744"/>
                  </a:lnTo>
                  <a:lnTo>
                    <a:pt x="4653077" y="1531201"/>
                  </a:lnTo>
                  <a:lnTo>
                    <a:pt x="4675745" y="1487374"/>
                  </a:lnTo>
                  <a:lnTo>
                    <a:pt x="4683887" y="1436878"/>
                  </a:lnTo>
                  <a:lnTo>
                    <a:pt x="4683887" y="159638"/>
                  </a:lnTo>
                  <a:lnTo>
                    <a:pt x="4675745" y="109191"/>
                  </a:lnTo>
                  <a:lnTo>
                    <a:pt x="4653077" y="65370"/>
                  </a:lnTo>
                  <a:lnTo>
                    <a:pt x="4618516" y="30809"/>
                  </a:lnTo>
                  <a:lnTo>
                    <a:pt x="4574695" y="8141"/>
                  </a:lnTo>
                  <a:lnTo>
                    <a:pt x="452424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397591" y="3509771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10" h="715010">
                  <a:moveTo>
                    <a:pt x="560705" y="370992"/>
                  </a:moveTo>
                  <a:lnTo>
                    <a:pt x="559028" y="343700"/>
                  </a:lnTo>
                  <a:lnTo>
                    <a:pt x="554139" y="317500"/>
                  </a:lnTo>
                  <a:lnTo>
                    <a:pt x="546201" y="292481"/>
                  </a:lnTo>
                  <a:lnTo>
                    <a:pt x="535381" y="268744"/>
                  </a:lnTo>
                  <a:lnTo>
                    <a:pt x="494677" y="309460"/>
                  </a:lnTo>
                  <a:lnTo>
                    <a:pt x="499948" y="324040"/>
                  </a:lnTo>
                  <a:lnTo>
                    <a:pt x="503618" y="339217"/>
                  </a:lnTo>
                  <a:lnTo>
                    <a:pt x="505752" y="354888"/>
                  </a:lnTo>
                  <a:lnTo>
                    <a:pt x="506437" y="370992"/>
                  </a:lnTo>
                  <a:lnTo>
                    <a:pt x="500595" y="414159"/>
                  </a:lnTo>
                  <a:lnTo>
                    <a:pt x="484136" y="453034"/>
                  </a:lnTo>
                  <a:lnTo>
                    <a:pt x="458622" y="486029"/>
                  </a:lnTo>
                  <a:lnTo>
                    <a:pt x="425653" y="511556"/>
                  </a:lnTo>
                  <a:lnTo>
                    <a:pt x="386803" y="528027"/>
                  </a:lnTo>
                  <a:lnTo>
                    <a:pt x="343649" y="533869"/>
                  </a:lnTo>
                  <a:lnTo>
                    <a:pt x="300507" y="528027"/>
                  </a:lnTo>
                  <a:lnTo>
                    <a:pt x="261658" y="511556"/>
                  </a:lnTo>
                  <a:lnTo>
                    <a:pt x="228688" y="486029"/>
                  </a:lnTo>
                  <a:lnTo>
                    <a:pt x="203174" y="453034"/>
                  </a:lnTo>
                  <a:lnTo>
                    <a:pt x="186715" y="414159"/>
                  </a:lnTo>
                  <a:lnTo>
                    <a:pt x="180873" y="370992"/>
                  </a:lnTo>
                  <a:lnTo>
                    <a:pt x="186715" y="327825"/>
                  </a:lnTo>
                  <a:lnTo>
                    <a:pt x="203174" y="288950"/>
                  </a:lnTo>
                  <a:lnTo>
                    <a:pt x="228688" y="255968"/>
                  </a:lnTo>
                  <a:lnTo>
                    <a:pt x="261658" y="230441"/>
                  </a:lnTo>
                  <a:lnTo>
                    <a:pt x="300507" y="213969"/>
                  </a:lnTo>
                  <a:lnTo>
                    <a:pt x="343649" y="208127"/>
                  </a:lnTo>
                  <a:lnTo>
                    <a:pt x="359752" y="208940"/>
                  </a:lnTo>
                  <a:lnTo>
                    <a:pt x="375424" y="211289"/>
                  </a:lnTo>
                  <a:lnTo>
                    <a:pt x="390575" y="214998"/>
                  </a:lnTo>
                  <a:lnTo>
                    <a:pt x="405155" y="219887"/>
                  </a:lnTo>
                  <a:lnTo>
                    <a:pt x="445846" y="179171"/>
                  </a:lnTo>
                  <a:lnTo>
                    <a:pt x="422122" y="168338"/>
                  </a:lnTo>
                  <a:lnTo>
                    <a:pt x="397129" y="160388"/>
                  </a:lnTo>
                  <a:lnTo>
                    <a:pt x="370941" y="155498"/>
                  </a:lnTo>
                  <a:lnTo>
                    <a:pt x="343649" y="153835"/>
                  </a:lnTo>
                  <a:lnTo>
                    <a:pt x="294043" y="159588"/>
                  </a:lnTo>
                  <a:lnTo>
                    <a:pt x="248424" y="175983"/>
                  </a:lnTo>
                  <a:lnTo>
                    <a:pt x="208114" y="201688"/>
                  </a:lnTo>
                  <a:lnTo>
                    <a:pt x="174447" y="235381"/>
                  </a:lnTo>
                  <a:lnTo>
                    <a:pt x="148755" y="275704"/>
                  </a:lnTo>
                  <a:lnTo>
                    <a:pt x="132359" y="321360"/>
                  </a:lnTo>
                  <a:lnTo>
                    <a:pt x="126606" y="370992"/>
                  </a:lnTo>
                  <a:lnTo>
                    <a:pt x="132359" y="420636"/>
                  </a:lnTo>
                  <a:lnTo>
                    <a:pt x="148755" y="466280"/>
                  </a:lnTo>
                  <a:lnTo>
                    <a:pt x="174447" y="506615"/>
                  </a:lnTo>
                  <a:lnTo>
                    <a:pt x="208114" y="540296"/>
                  </a:lnTo>
                  <a:lnTo>
                    <a:pt x="248424" y="566000"/>
                  </a:lnTo>
                  <a:lnTo>
                    <a:pt x="294043" y="582396"/>
                  </a:lnTo>
                  <a:lnTo>
                    <a:pt x="343649" y="588162"/>
                  </a:lnTo>
                  <a:lnTo>
                    <a:pt x="393268" y="582396"/>
                  </a:lnTo>
                  <a:lnTo>
                    <a:pt x="438886" y="566000"/>
                  </a:lnTo>
                  <a:lnTo>
                    <a:pt x="479196" y="540296"/>
                  </a:lnTo>
                  <a:lnTo>
                    <a:pt x="512864" y="506615"/>
                  </a:lnTo>
                  <a:lnTo>
                    <a:pt x="538556" y="466280"/>
                  </a:lnTo>
                  <a:lnTo>
                    <a:pt x="554939" y="420636"/>
                  </a:lnTo>
                  <a:lnTo>
                    <a:pt x="560705" y="370992"/>
                  </a:lnTo>
                  <a:close/>
                </a:path>
                <a:path w="715010" h="715010">
                  <a:moveTo>
                    <a:pt x="687311" y="370992"/>
                  </a:moveTo>
                  <a:lnTo>
                    <a:pt x="684644" y="327761"/>
                  </a:lnTo>
                  <a:lnTo>
                    <a:pt x="676795" y="286397"/>
                  </a:lnTo>
                  <a:lnTo>
                    <a:pt x="664044" y="247053"/>
                  </a:lnTo>
                  <a:lnTo>
                    <a:pt x="646620" y="209931"/>
                  </a:lnTo>
                  <a:lnTo>
                    <a:pt x="640283" y="215353"/>
                  </a:lnTo>
                  <a:lnTo>
                    <a:pt x="628523" y="228028"/>
                  </a:lnTo>
                  <a:lnTo>
                    <a:pt x="592353" y="223507"/>
                  </a:lnTo>
                  <a:lnTo>
                    <a:pt x="609396" y="257238"/>
                  </a:lnTo>
                  <a:lnTo>
                    <a:pt x="622198" y="293179"/>
                  </a:lnTo>
                  <a:lnTo>
                    <a:pt x="630250" y="331152"/>
                  </a:lnTo>
                  <a:lnTo>
                    <a:pt x="633044" y="370992"/>
                  </a:lnTo>
                  <a:lnTo>
                    <a:pt x="629246" y="417804"/>
                  </a:lnTo>
                  <a:lnTo>
                    <a:pt x="618236" y="462267"/>
                  </a:lnTo>
                  <a:lnTo>
                    <a:pt x="600621" y="503770"/>
                  </a:lnTo>
                  <a:lnTo>
                    <a:pt x="577024" y="541718"/>
                  </a:lnTo>
                  <a:lnTo>
                    <a:pt x="548043" y="575500"/>
                  </a:lnTo>
                  <a:lnTo>
                    <a:pt x="514286" y="604494"/>
                  </a:lnTo>
                  <a:lnTo>
                    <a:pt x="476351" y="628103"/>
                  </a:lnTo>
                  <a:lnTo>
                    <a:pt x="434873" y="645731"/>
                  </a:lnTo>
                  <a:lnTo>
                    <a:pt x="390436" y="656742"/>
                  </a:lnTo>
                  <a:lnTo>
                    <a:pt x="343649" y="660552"/>
                  </a:lnTo>
                  <a:lnTo>
                    <a:pt x="296875" y="656742"/>
                  </a:lnTo>
                  <a:lnTo>
                    <a:pt x="252437" y="645731"/>
                  </a:lnTo>
                  <a:lnTo>
                    <a:pt x="210947" y="628103"/>
                  </a:lnTo>
                  <a:lnTo>
                    <a:pt x="173024" y="604494"/>
                  </a:lnTo>
                  <a:lnTo>
                    <a:pt x="139268" y="575500"/>
                  </a:lnTo>
                  <a:lnTo>
                    <a:pt x="110286" y="541718"/>
                  </a:lnTo>
                  <a:lnTo>
                    <a:pt x="86690" y="503770"/>
                  </a:lnTo>
                  <a:lnTo>
                    <a:pt x="69075" y="462267"/>
                  </a:lnTo>
                  <a:lnTo>
                    <a:pt x="58064" y="417804"/>
                  </a:lnTo>
                  <a:lnTo>
                    <a:pt x="54254" y="370992"/>
                  </a:lnTo>
                  <a:lnTo>
                    <a:pt x="58064" y="324192"/>
                  </a:lnTo>
                  <a:lnTo>
                    <a:pt x="69075" y="279730"/>
                  </a:lnTo>
                  <a:lnTo>
                    <a:pt x="86690" y="238226"/>
                  </a:lnTo>
                  <a:lnTo>
                    <a:pt x="110286" y="200279"/>
                  </a:lnTo>
                  <a:lnTo>
                    <a:pt x="139268" y="166497"/>
                  </a:lnTo>
                  <a:lnTo>
                    <a:pt x="173024" y="137502"/>
                  </a:lnTo>
                  <a:lnTo>
                    <a:pt x="210947" y="113880"/>
                  </a:lnTo>
                  <a:lnTo>
                    <a:pt x="252437" y="96266"/>
                  </a:lnTo>
                  <a:lnTo>
                    <a:pt x="296875" y="85242"/>
                  </a:lnTo>
                  <a:lnTo>
                    <a:pt x="343649" y="81445"/>
                  </a:lnTo>
                  <a:lnTo>
                    <a:pt x="383095" y="84112"/>
                  </a:lnTo>
                  <a:lnTo>
                    <a:pt x="421093" y="91960"/>
                  </a:lnTo>
                  <a:lnTo>
                    <a:pt x="457225" y="104724"/>
                  </a:lnTo>
                  <a:lnTo>
                    <a:pt x="491070" y="122161"/>
                  </a:lnTo>
                  <a:lnTo>
                    <a:pt x="486549" y="85966"/>
                  </a:lnTo>
                  <a:lnTo>
                    <a:pt x="467906" y="50050"/>
                  </a:lnTo>
                  <a:lnTo>
                    <a:pt x="428320" y="37553"/>
                  </a:lnTo>
                  <a:lnTo>
                    <a:pt x="386880" y="29806"/>
                  </a:lnTo>
                  <a:lnTo>
                    <a:pt x="343649" y="27152"/>
                  </a:lnTo>
                  <a:lnTo>
                    <a:pt x="297002" y="30289"/>
                  </a:lnTo>
                  <a:lnTo>
                    <a:pt x="252260" y="39420"/>
                  </a:lnTo>
                  <a:lnTo>
                    <a:pt x="209842" y="54152"/>
                  </a:lnTo>
                  <a:lnTo>
                    <a:pt x="170154" y="74066"/>
                  </a:lnTo>
                  <a:lnTo>
                    <a:pt x="133604" y="98755"/>
                  </a:lnTo>
                  <a:lnTo>
                    <a:pt x="100609" y="127812"/>
                  </a:lnTo>
                  <a:lnTo>
                    <a:pt x="71564" y="160832"/>
                  </a:lnTo>
                  <a:lnTo>
                    <a:pt x="46888" y="197396"/>
                  </a:lnTo>
                  <a:lnTo>
                    <a:pt x="26987" y="237109"/>
                  </a:lnTo>
                  <a:lnTo>
                    <a:pt x="12268" y="279552"/>
                  </a:lnTo>
                  <a:lnTo>
                    <a:pt x="3136" y="324307"/>
                  </a:lnTo>
                  <a:lnTo>
                    <a:pt x="0" y="370992"/>
                  </a:lnTo>
                  <a:lnTo>
                    <a:pt x="3136" y="417677"/>
                  </a:lnTo>
                  <a:lnTo>
                    <a:pt x="12268" y="462445"/>
                  </a:lnTo>
                  <a:lnTo>
                    <a:pt x="26987" y="504888"/>
                  </a:lnTo>
                  <a:lnTo>
                    <a:pt x="46888" y="544601"/>
                  </a:lnTo>
                  <a:lnTo>
                    <a:pt x="71564" y="581164"/>
                  </a:lnTo>
                  <a:lnTo>
                    <a:pt x="100609" y="614172"/>
                  </a:lnTo>
                  <a:lnTo>
                    <a:pt x="133604" y="643229"/>
                  </a:lnTo>
                  <a:lnTo>
                    <a:pt x="170154" y="667918"/>
                  </a:lnTo>
                  <a:lnTo>
                    <a:pt x="209842" y="687844"/>
                  </a:lnTo>
                  <a:lnTo>
                    <a:pt x="252260" y="702564"/>
                  </a:lnTo>
                  <a:lnTo>
                    <a:pt x="297002" y="711708"/>
                  </a:lnTo>
                  <a:lnTo>
                    <a:pt x="343649" y="714844"/>
                  </a:lnTo>
                  <a:lnTo>
                    <a:pt x="390309" y="711708"/>
                  </a:lnTo>
                  <a:lnTo>
                    <a:pt x="435051" y="702564"/>
                  </a:lnTo>
                  <a:lnTo>
                    <a:pt x="477469" y="687844"/>
                  </a:lnTo>
                  <a:lnTo>
                    <a:pt x="517156" y="667918"/>
                  </a:lnTo>
                  <a:lnTo>
                    <a:pt x="553707" y="643229"/>
                  </a:lnTo>
                  <a:lnTo>
                    <a:pt x="586701" y="614172"/>
                  </a:lnTo>
                  <a:lnTo>
                    <a:pt x="615746" y="581164"/>
                  </a:lnTo>
                  <a:lnTo>
                    <a:pt x="640422" y="544601"/>
                  </a:lnTo>
                  <a:lnTo>
                    <a:pt x="660323" y="504888"/>
                  </a:lnTo>
                  <a:lnTo>
                    <a:pt x="675043" y="462445"/>
                  </a:lnTo>
                  <a:lnTo>
                    <a:pt x="684174" y="417677"/>
                  </a:lnTo>
                  <a:lnTo>
                    <a:pt x="687311" y="370992"/>
                  </a:lnTo>
                  <a:close/>
                </a:path>
                <a:path w="715010" h="715010">
                  <a:moveTo>
                    <a:pt x="714438" y="90487"/>
                  </a:moveTo>
                  <a:lnTo>
                    <a:pt x="633044" y="81445"/>
                  </a:lnTo>
                  <a:lnTo>
                    <a:pt x="624001" y="0"/>
                  </a:lnTo>
                  <a:lnTo>
                    <a:pt x="524522" y="99542"/>
                  </a:lnTo>
                  <a:lnTo>
                    <a:pt x="529958" y="146596"/>
                  </a:lnTo>
                  <a:lnTo>
                    <a:pt x="385254" y="291363"/>
                  </a:lnTo>
                  <a:lnTo>
                    <a:pt x="375437" y="286994"/>
                  </a:lnTo>
                  <a:lnTo>
                    <a:pt x="365023" y="283565"/>
                  </a:lnTo>
                  <a:lnTo>
                    <a:pt x="354101" y="281317"/>
                  </a:lnTo>
                  <a:lnTo>
                    <a:pt x="342747" y="280504"/>
                  </a:lnTo>
                  <a:lnTo>
                    <a:pt x="307632" y="287655"/>
                  </a:lnTo>
                  <a:lnTo>
                    <a:pt x="278879" y="307086"/>
                  </a:lnTo>
                  <a:lnTo>
                    <a:pt x="259448" y="335864"/>
                  </a:lnTo>
                  <a:lnTo>
                    <a:pt x="252310" y="370992"/>
                  </a:lnTo>
                  <a:lnTo>
                    <a:pt x="259448" y="406133"/>
                  </a:lnTo>
                  <a:lnTo>
                    <a:pt x="278879" y="434898"/>
                  </a:lnTo>
                  <a:lnTo>
                    <a:pt x="307632" y="454342"/>
                  </a:lnTo>
                  <a:lnTo>
                    <a:pt x="342747" y="461479"/>
                  </a:lnTo>
                  <a:lnTo>
                    <a:pt x="377863" y="454342"/>
                  </a:lnTo>
                  <a:lnTo>
                    <a:pt x="406615" y="434898"/>
                  </a:lnTo>
                  <a:lnTo>
                    <a:pt x="426046" y="406133"/>
                  </a:lnTo>
                  <a:lnTo>
                    <a:pt x="433184" y="370992"/>
                  </a:lnTo>
                  <a:lnTo>
                    <a:pt x="432523" y="359778"/>
                  </a:lnTo>
                  <a:lnTo>
                    <a:pt x="430580" y="349161"/>
                  </a:lnTo>
                  <a:lnTo>
                    <a:pt x="427469" y="339051"/>
                  </a:lnTo>
                  <a:lnTo>
                    <a:pt x="423240" y="329374"/>
                  </a:lnTo>
                  <a:lnTo>
                    <a:pt x="567931" y="184594"/>
                  </a:lnTo>
                  <a:lnTo>
                    <a:pt x="614959" y="190030"/>
                  </a:lnTo>
                  <a:lnTo>
                    <a:pt x="714438" y="90487"/>
                  </a:lnTo>
                  <a:close/>
                </a:path>
              </a:pathLst>
            </a:custGeom>
            <a:solidFill>
              <a:srgbClr val="BC9B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832475" y="3276422"/>
            <a:ext cx="1716405" cy="110490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 marR="5080">
              <a:lnSpc>
                <a:spcPct val="91600"/>
              </a:lnSpc>
              <a:spcBef>
                <a:spcPts val="350"/>
              </a:spcBef>
            </a:pPr>
            <a:r>
              <a:rPr dirty="0" sz="2500" spc="-10">
                <a:latin typeface="Calibri"/>
                <a:cs typeface="Calibri"/>
              </a:rPr>
              <a:t>Accurate</a:t>
            </a:r>
            <a:r>
              <a:rPr dirty="0" sz="2500" spc="-114">
                <a:latin typeface="Calibri"/>
                <a:cs typeface="Calibri"/>
              </a:rPr>
              <a:t> </a:t>
            </a:r>
            <a:r>
              <a:rPr dirty="0" sz="2500" spc="-25">
                <a:latin typeface="Calibri"/>
                <a:cs typeface="Calibri"/>
              </a:rPr>
              <a:t>and </a:t>
            </a:r>
            <a:r>
              <a:rPr dirty="0" sz="2500" spc="-10">
                <a:latin typeface="Calibri"/>
                <a:cs typeface="Calibri"/>
              </a:rPr>
              <a:t>scalable architecture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831463" y="5062854"/>
            <a:ext cx="4684395" cy="1597025"/>
            <a:chOff x="3831463" y="5062854"/>
            <a:chExt cx="4684395" cy="1597025"/>
          </a:xfrm>
        </p:grpSpPr>
        <p:sp>
          <p:nvSpPr>
            <p:cNvPr id="13" name="object 13" descr=""/>
            <p:cNvSpPr/>
            <p:nvPr/>
          </p:nvSpPr>
          <p:spPr>
            <a:xfrm>
              <a:off x="3831463" y="5062854"/>
              <a:ext cx="4684395" cy="1597025"/>
            </a:xfrm>
            <a:custGeom>
              <a:avLst/>
              <a:gdLst/>
              <a:ahLst/>
              <a:cxnLst/>
              <a:rect l="l" t="t" r="r" b="b"/>
              <a:pathLst>
                <a:path w="4684395" h="1597025">
                  <a:moveTo>
                    <a:pt x="4524247" y="0"/>
                  </a:moveTo>
                  <a:lnTo>
                    <a:pt x="159638" y="0"/>
                  </a:lnTo>
                  <a:lnTo>
                    <a:pt x="109142" y="8141"/>
                  </a:lnTo>
                  <a:lnTo>
                    <a:pt x="65315" y="30809"/>
                  </a:lnTo>
                  <a:lnTo>
                    <a:pt x="30772" y="65370"/>
                  </a:lnTo>
                  <a:lnTo>
                    <a:pt x="8129" y="109191"/>
                  </a:lnTo>
                  <a:lnTo>
                    <a:pt x="0" y="159639"/>
                  </a:lnTo>
                  <a:lnTo>
                    <a:pt x="0" y="1436954"/>
                  </a:lnTo>
                  <a:lnTo>
                    <a:pt x="8129" y="1487417"/>
                  </a:lnTo>
                  <a:lnTo>
                    <a:pt x="30772" y="1531243"/>
                  </a:lnTo>
                  <a:lnTo>
                    <a:pt x="65315" y="1565803"/>
                  </a:lnTo>
                  <a:lnTo>
                    <a:pt x="109142" y="1588467"/>
                  </a:lnTo>
                  <a:lnTo>
                    <a:pt x="159638" y="1596605"/>
                  </a:lnTo>
                  <a:lnTo>
                    <a:pt x="4524247" y="1596605"/>
                  </a:lnTo>
                  <a:lnTo>
                    <a:pt x="4574695" y="1588467"/>
                  </a:lnTo>
                  <a:lnTo>
                    <a:pt x="4618516" y="1565803"/>
                  </a:lnTo>
                  <a:lnTo>
                    <a:pt x="4653077" y="1531243"/>
                  </a:lnTo>
                  <a:lnTo>
                    <a:pt x="4675745" y="1487417"/>
                  </a:lnTo>
                  <a:lnTo>
                    <a:pt x="4683887" y="1436954"/>
                  </a:lnTo>
                  <a:lnTo>
                    <a:pt x="4683887" y="159639"/>
                  </a:lnTo>
                  <a:lnTo>
                    <a:pt x="4675745" y="109191"/>
                  </a:lnTo>
                  <a:lnTo>
                    <a:pt x="4653077" y="65370"/>
                  </a:lnTo>
                  <a:lnTo>
                    <a:pt x="4618516" y="30809"/>
                  </a:lnTo>
                  <a:lnTo>
                    <a:pt x="4574695" y="8141"/>
                  </a:lnTo>
                  <a:lnTo>
                    <a:pt x="452424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93071" y="5817649"/>
              <a:ext cx="217170" cy="325755"/>
            </a:xfrm>
            <a:custGeom>
              <a:avLst/>
              <a:gdLst/>
              <a:ahLst/>
              <a:cxnLst/>
              <a:rect l="l" t="t" r="r" b="b"/>
              <a:pathLst>
                <a:path w="217170" h="325754">
                  <a:moveTo>
                    <a:pt x="217047" y="0"/>
                  </a:moveTo>
                  <a:lnTo>
                    <a:pt x="0" y="0"/>
                  </a:lnTo>
                  <a:lnTo>
                    <a:pt x="0" y="325749"/>
                  </a:lnTo>
                  <a:lnTo>
                    <a:pt x="90436" y="325749"/>
                  </a:lnTo>
                  <a:lnTo>
                    <a:pt x="90436" y="271458"/>
                  </a:lnTo>
                  <a:lnTo>
                    <a:pt x="217047" y="271458"/>
                  </a:lnTo>
                  <a:lnTo>
                    <a:pt x="217047" y="235263"/>
                  </a:lnTo>
                  <a:lnTo>
                    <a:pt x="54261" y="235263"/>
                  </a:lnTo>
                  <a:lnTo>
                    <a:pt x="54261" y="199069"/>
                  </a:lnTo>
                  <a:lnTo>
                    <a:pt x="217047" y="199069"/>
                  </a:lnTo>
                  <a:lnTo>
                    <a:pt x="217047" y="162874"/>
                  </a:lnTo>
                  <a:lnTo>
                    <a:pt x="54261" y="162874"/>
                  </a:lnTo>
                  <a:lnTo>
                    <a:pt x="54261" y="126680"/>
                  </a:lnTo>
                  <a:lnTo>
                    <a:pt x="217047" y="126680"/>
                  </a:lnTo>
                  <a:lnTo>
                    <a:pt x="217047" y="90486"/>
                  </a:lnTo>
                  <a:lnTo>
                    <a:pt x="54261" y="90486"/>
                  </a:lnTo>
                  <a:lnTo>
                    <a:pt x="54261" y="54291"/>
                  </a:lnTo>
                  <a:lnTo>
                    <a:pt x="217047" y="54291"/>
                  </a:lnTo>
                  <a:lnTo>
                    <a:pt x="217047" y="0"/>
                  </a:lnTo>
                  <a:close/>
                </a:path>
                <a:path w="217170" h="325754">
                  <a:moveTo>
                    <a:pt x="217047" y="271458"/>
                  </a:moveTo>
                  <a:lnTo>
                    <a:pt x="126610" y="271458"/>
                  </a:lnTo>
                  <a:lnTo>
                    <a:pt x="126610" y="325749"/>
                  </a:lnTo>
                  <a:lnTo>
                    <a:pt x="217047" y="325749"/>
                  </a:lnTo>
                  <a:lnTo>
                    <a:pt x="217047" y="271458"/>
                  </a:lnTo>
                  <a:close/>
                </a:path>
                <a:path w="217170" h="325754">
                  <a:moveTo>
                    <a:pt x="126610" y="199069"/>
                  </a:moveTo>
                  <a:lnTo>
                    <a:pt x="90436" y="199069"/>
                  </a:lnTo>
                  <a:lnTo>
                    <a:pt x="90436" y="235263"/>
                  </a:lnTo>
                  <a:lnTo>
                    <a:pt x="126610" y="235263"/>
                  </a:lnTo>
                  <a:lnTo>
                    <a:pt x="126610" y="199069"/>
                  </a:lnTo>
                  <a:close/>
                </a:path>
                <a:path w="217170" h="325754">
                  <a:moveTo>
                    <a:pt x="217047" y="199069"/>
                  </a:moveTo>
                  <a:lnTo>
                    <a:pt x="162785" y="199069"/>
                  </a:lnTo>
                  <a:lnTo>
                    <a:pt x="162785" y="235263"/>
                  </a:lnTo>
                  <a:lnTo>
                    <a:pt x="217047" y="235263"/>
                  </a:lnTo>
                  <a:lnTo>
                    <a:pt x="217047" y="199069"/>
                  </a:lnTo>
                  <a:close/>
                </a:path>
                <a:path w="217170" h="325754">
                  <a:moveTo>
                    <a:pt x="126610" y="126680"/>
                  </a:moveTo>
                  <a:lnTo>
                    <a:pt x="90436" y="126680"/>
                  </a:lnTo>
                  <a:lnTo>
                    <a:pt x="90436" y="162874"/>
                  </a:lnTo>
                  <a:lnTo>
                    <a:pt x="126610" y="162874"/>
                  </a:lnTo>
                  <a:lnTo>
                    <a:pt x="126610" y="126680"/>
                  </a:lnTo>
                  <a:close/>
                </a:path>
                <a:path w="217170" h="325754">
                  <a:moveTo>
                    <a:pt x="217047" y="126680"/>
                  </a:moveTo>
                  <a:lnTo>
                    <a:pt x="162785" y="126680"/>
                  </a:lnTo>
                  <a:lnTo>
                    <a:pt x="162785" y="162874"/>
                  </a:lnTo>
                  <a:lnTo>
                    <a:pt x="217047" y="162874"/>
                  </a:lnTo>
                  <a:lnTo>
                    <a:pt x="217047" y="126680"/>
                  </a:lnTo>
                  <a:close/>
                </a:path>
                <a:path w="217170" h="325754">
                  <a:moveTo>
                    <a:pt x="126610" y="54291"/>
                  </a:moveTo>
                  <a:lnTo>
                    <a:pt x="90436" y="54291"/>
                  </a:lnTo>
                  <a:lnTo>
                    <a:pt x="90436" y="90486"/>
                  </a:lnTo>
                  <a:lnTo>
                    <a:pt x="126610" y="90486"/>
                  </a:lnTo>
                  <a:lnTo>
                    <a:pt x="126610" y="54291"/>
                  </a:lnTo>
                  <a:close/>
                </a:path>
                <a:path w="217170" h="325754">
                  <a:moveTo>
                    <a:pt x="217047" y="54291"/>
                  </a:moveTo>
                  <a:lnTo>
                    <a:pt x="162785" y="54291"/>
                  </a:lnTo>
                  <a:lnTo>
                    <a:pt x="162785" y="90486"/>
                  </a:lnTo>
                  <a:lnTo>
                    <a:pt x="217047" y="90486"/>
                  </a:lnTo>
                  <a:lnTo>
                    <a:pt x="217047" y="54291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6293" y="5890037"/>
              <a:ext cx="217047" cy="25336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519676" y="5582386"/>
              <a:ext cx="596900" cy="561340"/>
            </a:xfrm>
            <a:custGeom>
              <a:avLst/>
              <a:gdLst/>
              <a:ahLst/>
              <a:cxnLst/>
              <a:rect l="l" t="t" r="r" b="b"/>
              <a:pathLst>
                <a:path w="596900" h="561339">
                  <a:moveTo>
                    <a:pt x="217043" y="0"/>
                  </a:moveTo>
                  <a:lnTo>
                    <a:pt x="162788" y="0"/>
                  </a:lnTo>
                  <a:lnTo>
                    <a:pt x="162788" y="54292"/>
                  </a:lnTo>
                  <a:lnTo>
                    <a:pt x="162788" y="90487"/>
                  </a:lnTo>
                  <a:lnTo>
                    <a:pt x="162788" y="126682"/>
                  </a:lnTo>
                  <a:lnTo>
                    <a:pt x="162788" y="162877"/>
                  </a:lnTo>
                  <a:lnTo>
                    <a:pt x="126606" y="162877"/>
                  </a:lnTo>
                  <a:lnTo>
                    <a:pt x="126606" y="126682"/>
                  </a:lnTo>
                  <a:lnTo>
                    <a:pt x="162788" y="126682"/>
                  </a:lnTo>
                  <a:lnTo>
                    <a:pt x="162788" y="90487"/>
                  </a:lnTo>
                  <a:lnTo>
                    <a:pt x="126606" y="90487"/>
                  </a:lnTo>
                  <a:lnTo>
                    <a:pt x="126606" y="54292"/>
                  </a:lnTo>
                  <a:lnTo>
                    <a:pt x="162788" y="54292"/>
                  </a:lnTo>
                  <a:lnTo>
                    <a:pt x="162788" y="0"/>
                  </a:lnTo>
                  <a:lnTo>
                    <a:pt x="90436" y="0"/>
                  </a:lnTo>
                  <a:lnTo>
                    <a:pt x="90436" y="54292"/>
                  </a:lnTo>
                  <a:lnTo>
                    <a:pt x="90436" y="90487"/>
                  </a:lnTo>
                  <a:lnTo>
                    <a:pt x="90436" y="126682"/>
                  </a:lnTo>
                  <a:lnTo>
                    <a:pt x="90436" y="162877"/>
                  </a:lnTo>
                  <a:lnTo>
                    <a:pt x="54267" y="162877"/>
                  </a:lnTo>
                  <a:lnTo>
                    <a:pt x="54267" y="126682"/>
                  </a:lnTo>
                  <a:lnTo>
                    <a:pt x="90436" y="126682"/>
                  </a:lnTo>
                  <a:lnTo>
                    <a:pt x="90436" y="90487"/>
                  </a:lnTo>
                  <a:lnTo>
                    <a:pt x="54267" y="90487"/>
                  </a:lnTo>
                  <a:lnTo>
                    <a:pt x="54267" y="54292"/>
                  </a:lnTo>
                  <a:lnTo>
                    <a:pt x="90436" y="54292"/>
                  </a:lnTo>
                  <a:lnTo>
                    <a:pt x="90436" y="0"/>
                  </a:lnTo>
                  <a:lnTo>
                    <a:pt x="0" y="0"/>
                  </a:lnTo>
                  <a:lnTo>
                    <a:pt x="0" y="199072"/>
                  </a:lnTo>
                  <a:lnTo>
                    <a:pt x="126606" y="199072"/>
                  </a:lnTo>
                  <a:lnTo>
                    <a:pt x="126606" y="271462"/>
                  </a:lnTo>
                  <a:lnTo>
                    <a:pt x="217043" y="271462"/>
                  </a:lnTo>
                  <a:lnTo>
                    <a:pt x="217043" y="162877"/>
                  </a:lnTo>
                  <a:lnTo>
                    <a:pt x="217043" y="126682"/>
                  </a:lnTo>
                  <a:lnTo>
                    <a:pt x="217043" y="90487"/>
                  </a:lnTo>
                  <a:lnTo>
                    <a:pt x="217043" y="54292"/>
                  </a:lnTo>
                  <a:lnTo>
                    <a:pt x="217043" y="0"/>
                  </a:lnTo>
                  <a:close/>
                </a:path>
                <a:path w="596900" h="561339">
                  <a:moveTo>
                    <a:pt x="596874" y="45250"/>
                  </a:moveTo>
                  <a:lnTo>
                    <a:pt x="542620" y="38468"/>
                  </a:lnTo>
                  <a:lnTo>
                    <a:pt x="542620" y="81445"/>
                  </a:lnTo>
                  <a:lnTo>
                    <a:pt x="542620" y="117640"/>
                  </a:lnTo>
                  <a:lnTo>
                    <a:pt x="542620" y="470535"/>
                  </a:lnTo>
                  <a:lnTo>
                    <a:pt x="506437" y="470535"/>
                  </a:lnTo>
                  <a:lnTo>
                    <a:pt x="506437" y="434340"/>
                  </a:lnTo>
                  <a:lnTo>
                    <a:pt x="542620" y="434340"/>
                  </a:lnTo>
                  <a:lnTo>
                    <a:pt x="542620" y="398145"/>
                  </a:lnTo>
                  <a:lnTo>
                    <a:pt x="506437" y="398145"/>
                  </a:lnTo>
                  <a:lnTo>
                    <a:pt x="506437" y="361950"/>
                  </a:lnTo>
                  <a:lnTo>
                    <a:pt x="542620" y="361950"/>
                  </a:lnTo>
                  <a:lnTo>
                    <a:pt x="542620" y="325755"/>
                  </a:lnTo>
                  <a:lnTo>
                    <a:pt x="506437" y="325755"/>
                  </a:lnTo>
                  <a:lnTo>
                    <a:pt x="506437" y="289560"/>
                  </a:lnTo>
                  <a:lnTo>
                    <a:pt x="542620" y="289560"/>
                  </a:lnTo>
                  <a:lnTo>
                    <a:pt x="542620" y="253365"/>
                  </a:lnTo>
                  <a:lnTo>
                    <a:pt x="506437" y="253365"/>
                  </a:lnTo>
                  <a:lnTo>
                    <a:pt x="506437" y="217170"/>
                  </a:lnTo>
                  <a:lnTo>
                    <a:pt x="542620" y="217170"/>
                  </a:lnTo>
                  <a:lnTo>
                    <a:pt x="542620" y="180975"/>
                  </a:lnTo>
                  <a:lnTo>
                    <a:pt x="506437" y="180975"/>
                  </a:lnTo>
                  <a:lnTo>
                    <a:pt x="506437" y="144780"/>
                  </a:lnTo>
                  <a:lnTo>
                    <a:pt x="542620" y="144780"/>
                  </a:lnTo>
                  <a:lnTo>
                    <a:pt x="542620" y="117640"/>
                  </a:lnTo>
                  <a:lnTo>
                    <a:pt x="506437" y="117640"/>
                  </a:lnTo>
                  <a:lnTo>
                    <a:pt x="506437" y="81445"/>
                  </a:lnTo>
                  <a:lnTo>
                    <a:pt x="542620" y="81445"/>
                  </a:lnTo>
                  <a:lnTo>
                    <a:pt x="542620" y="38468"/>
                  </a:lnTo>
                  <a:lnTo>
                    <a:pt x="470268" y="29413"/>
                  </a:lnTo>
                  <a:lnTo>
                    <a:pt x="470268" y="81445"/>
                  </a:lnTo>
                  <a:lnTo>
                    <a:pt x="470268" y="117640"/>
                  </a:lnTo>
                  <a:lnTo>
                    <a:pt x="470268" y="470535"/>
                  </a:lnTo>
                  <a:lnTo>
                    <a:pt x="434098" y="470535"/>
                  </a:lnTo>
                  <a:lnTo>
                    <a:pt x="434098" y="434340"/>
                  </a:lnTo>
                  <a:lnTo>
                    <a:pt x="470268" y="434340"/>
                  </a:lnTo>
                  <a:lnTo>
                    <a:pt x="470268" y="398145"/>
                  </a:lnTo>
                  <a:lnTo>
                    <a:pt x="434098" y="398145"/>
                  </a:lnTo>
                  <a:lnTo>
                    <a:pt x="434098" y="361950"/>
                  </a:lnTo>
                  <a:lnTo>
                    <a:pt x="470268" y="361950"/>
                  </a:lnTo>
                  <a:lnTo>
                    <a:pt x="470268" y="325755"/>
                  </a:lnTo>
                  <a:lnTo>
                    <a:pt x="434098" y="325755"/>
                  </a:lnTo>
                  <a:lnTo>
                    <a:pt x="434098" y="289560"/>
                  </a:lnTo>
                  <a:lnTo>
                    <a:pt x="470268" y="289560"/>
                  </a:lnTo>
                  <a:lnTo>
                    <a:pt x="470268" y="253365"/>
                  </a:lnTo>
                  <a:lnTo>
                    <a:pt x="434098" y="253365"/>
                  </a:lnTo>
                  <a:lnTo>
                    <a:pt x="434098" y="217170"/>
                  </a:lnTo>
                  <a:lnTo>
                    <a:pt x="470268" y="217170"/>
                  </a:lnTo>
                  <a:lnTo>
                    <a:pt x="470268" y="180975"/>
                  </a:lnTo>
                  <a:lnTo>
                    <a:pt x="434098" y="180975"/>
                  </a:lnTo>
                  <a:lnTo>
                    <a:pt x="434098" y="144780"/>
                  </a:lnTo>
                  <a:lnTo>
                    <a:pt x="470268" y="144780"/>
                  </a:lnTo>
                  <a:lnTo>
                    <a:pt x="470268" y="117640"/>
                  </a:lnTo>
                  <a:lnTo>
                    <a:pt x="434098" y="117640"/>
                  </a:lnTo>
                  <a:lnTo>
                    <a:pt x="434098" y="81445"/>
                  </a:lnTo>
                  <a:lnTo>
                    <a:pt x="470268" y="81445"/>
                  </a:lnTo>
                  <a:lnTo>
                    <a:pt x="470268" y="29413"/>
                  </a:lnTo>
                  <a:lnTo>
                    <a:pt x="379831" y="18097"/>
                  </a:lnTo>
                  <a:lnTo>
                    <a:pt x="379831" y="561022"/>
                  </a:lnTo>
                  <a:lnTo>
                    <a:pt x="470268" y="561022"/>
                  </a:lnTo>
                  <a:lnTo>
                    <a:pt x="470268" y="506730"/>
                  </a:lnTo>
                  <a:lnTo>
                    <a:pt x="506437" y="506730"/>
                  </a:lnTo>
                  <a:lnTo>
                    <a:pt x="506437" y="561022"/>
                  </a:lnTo>
                  <a:lnTo>
                    <a:pt x="596874" y="561022"/>
                  </a:lnTo>
                  <a:lnTo>
                    <a:pt x="596874" y="506730"/>
                  </a:lnTo>
                  <a:lnTo>
                    <a:pt x="596874" y="470535"/>
                  </a:lnTo>
                  <a:lnTo>
                    <a:pt x="596874" y="81445"/>
                  </a:lnTo>
                  <a:lnTo>
                    <a:pt x="596874" y="4525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832475" y="5447487"/>
            <a:ext cx="1998980" cy="75501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750"/>
              </a:lnSpc>
              <a:spcBef>
                <a:spcPts val="395"/>
              </a:spcBef>
            </a:pPr>
            <a:r>
              <a:rPr dirty="0" sz="2500">
                <a:latin typeface="Calibri"/>
                <a:cs typeface="Calibri"/>
              </a:rPr>
              <a:t>Supports</a:t>
            </a:r>
            <a:r>
              <a:rPr dirty="0" sz="2500" spc="-9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smart </a:t>
            </a:r>
            <a:r>
              <a:rPr dirty="0" sz="2500">
                <a:latin typeface="Calibri"/>
                <a:cs typeface="Calibri"/>
              </a:rPr>
              <a:t>city</a:t>
            </a:r>
            <a:r>
              <a:rPr dirty="0" sz="2500" spc="-4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initiatives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3283" rIns="0" bIns="0" rtlCol="0" vert="horz">
            <a:spAutoFit/>
          </a:bodyPr>
          <a:lstStyle/>
          <a:p>
            <a:pPr marL="2603500">
              <a:lnSpc>
                <a:spcPct val="100000"/>
              </a:lnSpc>
              <a:spcBef>
                <a:spcPts val="105"/>
              </a:spcBef>
            </a:pPr>
            <a:r>
              <a:rPr dirty="0" spc="-20"/>
              <a:t>Abstract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57200" y="1602105"/>
            <a:ext cx="8229600" cy="952500"/>
            <a:chOff x="457200" y="1602105"/>
            <a:chExt cx="8229600" cy="952500"/>
          </a:xfrm>
        </p:grpSpPr>
        <p:sp>
          <p:nvSpPr>
            <p:cNvPr id="4" name="object 4" descr=""/>
            <p:cNvSpPr/>
            <p:nvPr/>
          </p:nvSpPr>
          <p:spPr>
            <a:xfrm>
              <a:off x="457200" y="1602105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134350" y="0"/>
                  </a:moveTo>
                  <a:lnTo>
                    <a:pt x="95199" y="0"/>
                  </a:lnTo>
                  <a:lnTo>
                    <a:pt x="58142" y="7469"/>
                  </a:lnTo>
                  <a:lnTo>
                    <a:pt x="27882" y="27844"/>
                  </a:lnTo>
                  <a:lnTo>
                    <a:pt x="7481" y="58078"/>
                  </a:lnTo>
                  <a:lnTo>
                    <a:pt x="0" y="95123"/>
                  </a:lnTo>
                  <a:lnTo>
                    <a:pt x="0" y="856869"/>
                  </a:lnTo>
                  <a:lnTo>
                    <a:pt x="7481" y="893913"/>
                  </a:lnTo>
                  <a:lnTo>
                    <a:pt x="27882" y="924147"/>
                  </a:lnTo>
                  <a:lnTo>
                    <a:pt x="58142" y="944522"/>
                  </a:lnTo>
                  <a:lnTo>
                    <a:pt x="95199" y="951992"/>
                  </a:lnTo>
                  <a:lnTo>
                    <a:pt x="8134350" y="951992"/>
                  </a:lnTo>
                  <a:lnTo>
                    <a:pt x="8171414" y="944522"/>
                  </a:lnTo>
                  <a:lnTo>
                    <a:pt x="8201691" y="924147"/>
                  </a:lnTo>
                  <a:lnTo>
                    <a:pt x="8222110" y="893913"/>
                  </a:lnTo>
                  <a:lnTo>
                    <a:pt x="8229600" y="856869"/>
                  </a:lnTo>
                  <a:lnTo>
                    <a:pt x="8229600" y="95123"/>
                  </a:lnTo>
                  <a:lnTo>
                    <a:pt x="8222110" y="58078"/>
                  </a:lnTo>
                  <a:lnTo>
                    <a:pt x="8201691" y="27844"/>
                  </a:lnTo>
                  <a:lnTo>
                    <a:pt x="8171414" y="7469"/>
                  </a:lnTo>
                  <a:lnTo>
                    <a:pt x="8134350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24509" y="1895233"/>
              <a:ext cx="367030" cy="367665"/>
            </a:xfrm>
            <a:custGeom>
              <a:avLst/>
              <a:gdLst/>
              <a:ahLst/>
              <a:cxnLst/>
              <a:rect l="l" t="t" r="r" b="b"/>
              <a:pathLst>
                <a:path w="367030" h="367664">
                  <a:moveTo>
                    <a:pt x="366712" y="335368"/>
                  </a:moveTo>
                  <a:lnTo>
                    <a:pt x="32359" y="335368"/>
                  </a:lnTo>
                  <a:lnTo>
                    <a:pt x="32359" y="0"/>
                  </a:lnTo>
                  <a:lnTo>
                    <a:pt x="0" y="0"/>
                  </a:lnTo>
                  <a:lnTo>
                    <a:pt x="0" y="335368"/>
                  </a:lnTo>
                  <a:lnTo>
                    <a:pt x="0" y="367131"/>
                  </a:lnTo>
                  <a:lnTo>
                    <a:pt x="366712" y="367131"/>
                  </a:lnTo>
                  <a:lnTo>
                    <a:pt x="366712" y="335368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24516" y="1895597"/>
              <a:ext cx="367030" cy="367030"/>
            </a:xfrm>
            <a:custGeom>
              <a:avLst/>
              <a:gdLst/>
              <a:ahLst/>
              <a:cxnLst/>
              <a:rect l="l" t="t" r="r" b="b"/>
              <a:pathLst>
                <a:path w="367030" h="367030">
                  <a:moveTo>
                    <a:pt x="32356" y="0"/>
                  </a:moveTo>
                  <a:lnTo>
                    <a:pt x="0" y="0"/>
                  </a:lnTo>
                  <a:lnTo>
                    <a:pt x="0" y="366911"/>
                  </a:lnTo>
                  <a:lnTo>
                    <a:pt x="366709" y="366911"/>
                  </a:lnTo>
                  <a:lnTo>
                    <a:pt x="366709" y="334536"/>
                  </a:lnTo>
                  <a:lnTo>
                    <a:pt x="32356" y="334536"/>
                  </a:lnTo>
                  <a:lnTo>
                    <a:pt x="32356" y="0"/>
                  </a:lnTo>
                  <a:close/>
                </a:path>
              </a:pathLst>
            </a:custGeom>
            <a:ln w="6293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89230" y="2008908"/>
              <a:ext cx="59690" cy="189230"/>
            </a:xfrm>
            <a:custGeom>
              <a:avLst/>
              <a:gdLst/>
              <a:ahLst/>
              <a:cxnLst/>
              <a:rect l="l" t="t" r="r" b="b"/>
              <a:pathLst>
                <a:path w="59690" h="189230">
                  <a:moveTo>
                    <a:pt x="59320" y="0"/>
                  </a:moveTo>
                  <a:lnTo>
                    <a:pt x="0" y="0"/>
                  </a:lnTo>
                  <a:lnTo>
                    <a:pt x="0" y="188851"/>
                  </a:lnTo>
                  <a:lnTo>
                    <a:pt x="59320" y="188851"/>
                  </a:lnTo>
                  <a:lnTo>
                    <a:pt x="5932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89230" y="2008908"/>
              <a:ext cx="59690" cy="189230"/>
            </a:xfrm>
            <a:custGeom>
              <a:avLst/>
              <a:gdLst/>
              <a:ahLst/>
              <a:cxnLst/>
              <a:rect l="l" t="t" r="r" b="b"/>
              <a:pathLst>
                <a:path w="59690" h="189230">
                  <a:moveTo>
                    <a:pt x="0" y="188851"/>
                  </a:moveTo>
                  <a:lnTo>
                    <a:pt x="59320" y="188851"/>
                  </a:lnTo>
                  <a:lnTo>
                    <a:pt x="59320" y="0"/>
                  </a:lnTo>
                  <a:lnTo>
                    <a:pt x="0" y="0"/>
                  </a:lnTo>
                  <a:lnTo>
                    <a:pt x="0" y="188851"/>
                  </a:lnTo>
                  <a:close/>
                </a:path>
              </a:pathLst>
            </a:custGeom>
            <a:ln w="6291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70121" y="1895598"/>
              <a:ext cx="59690" cy="302260"/>
            </a:xfrm>
            <a:custGeom>
              <a:avLst/>
              <a:gdLst/>
              <a:ahLst/>
              <a:cxnLst/>
              <a:rect l="l" t="t" r="r" b="b"/>
              <a:pathLst>
                <a:path w="59690" h="302260">
                  <a:moveTo>
                    <a:pt x="59320" y="0"/>
                  </a:moveTo>
                  <a:lnTo>
                    <a:pt x="0" y="0"/>
                  </a:lnTo>
                  <a:lnTo>
                    <a:pt x="0" y="302162"/>
                  </a:lnTo>
                  <a:lnTo>
                    <a:pt x="59320" y="302162"/>
                  </a:lnTo>
                  <a:lnTo>
                    <a:pt x="5932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70121" y="1895598"/>
              <a:ext cx="59690" cy="302260"/>
            </a:xfrm>
            <a:custGeom>
              <a:avLst/>
              <a:gdLst/>
              <a:ahLst/>
              <a:cxnLst/>
              <a:rect l="l" t="t" r="r" b="b"/>
              <a:pathLst>
                <a:path w="59690" h="302260">
                  <a:moveTo>
                    <a:pt x="0" y="302162"/>
                  </a:moveTo>
                  <a:lnTo>
                    <a:pt x="59320" y="302162"/>
                  </a:lnTo>
                  <a:lnTo>
                    <a:pt x="59320" y="0"/>
                  </a:lnTo>
                  <a:lnTo>
                    <a:pt x="0" y="0"/>
                  </a:lnTo>
                  <a:lnTo>
                    <a:pt x="0" y="302162"/>
                  </a:lnTo>
                  <a:close/>
                </a:path>
              </a:pathLst>
            </a:custGeom>
            <a:ln w="6291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51013" y="2008908"/>
              <a:ext cx="59690" cy="189230"/>
            </a:xfrm>
            <a:custGeom>
              <a:avLst/>
              <a:gdLst/>
              <a:ahLst/>
              <a:cxnLst/>
              <a:rect l="l" t="t" r="r" b="b"/>
              <a:pathLst>
                <a:path w="59690" h="189230">
                  <a:moveTo>
                    <a:pt x="59320" y="0"/>
                  </a:moveTo>
                  <a:lnTo>
                    <a:pt x="0" y="0"/>
                  </a:lnTo>
                  <a:lnTo>
                    <a:pt x="0" y="188851"/>
                  </a:lnTo>
                  <a:lnTo>
                    <a:pt x="59320" y="188851"/>
                  </a:lnTo>
                  <a:lnTo>
                    <a:pt x="5932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51013" y="2008908"/>
              <a:ext cx="59690" cy="189230"/>
            </a:xfrm>
            <a:custGeom>
              <a:avLst/>
              <a:gdLst/>
              <a:ahLst/>
              <a:cxnLst/>
              <a:rect l="l" t="t" r="r" b="b"/>
              <a:pathLst>
                <a:path w="59690" h="189230">
                  <a:moveTo>
                    <a:pt x="0" y="188851"/>
                  </a:moveTo>
                  <a:lnTo>
                    <a:pt x="59320" y="188851"/>
                  </a:lnTo>
                  <a:lnTo>
                    <a:pt x="59320" y="0"/>
                  </a:lnTo>
                  <a:lnTo>
                    <a:pt x="0" y="0"/>
                  </a:lnTo>
                  <a:lnTo>
                    <a:pt x="0" y="188851"/>
                  </a:lnTo>
                  <a:close/>
                </a:path>
              </a:pathLst>
            </a:custGeom>
            <a:ln w="6291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31905" y="2100636"/>
              <a:ext cx="59690" cy="97155"/>
            </a:xfrm>
            <a:custGeom>
              <a:avLst/>
              <a:gdLst/>
              <a:ahLst/>
              <a:cxnLst/>
              <a:rect l="l" t="t" r="r" b="b"/>
              <a:pathLst>
                <a:path w="59690" h="97155">
                  <a:moveTo>
                    <a:pt x="59320" y="0"/>
                  </a:moveTo>
                  <a:lnTo>
                    <a:pt x="0" y="0"/>
                  </a:lnTo>
                  <a:lnTo>
                    <a:pt x="0" y="97123"/>
                  </a:lnTo>
                  <a:lnTo>
                    <a:pt x="59320" y="97123"/>
                  </a:lnTo>
                  <a:lnTo>
                    <a:pt x="5932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31905" y="2100636"/>
              <a:ext cx="59690" cy="97155"/>
            </a:xfrm>
            <a:custGeom>
              <a:avLst/>
              <a:gdLst/>
              <a:ahLst/>
              <a:cxnLst/>
              <a:rect l="l" t="t" r="r" b="b"/>
              <a:pathLst>
                <a:path w="59690" h="97155">
                  <a:moveTo>
                    <a:pt x="0" y="97123"/>
                  </a:moveTo>
                  <a:lnTo>
                    <a:pt x="59320" y="97123"/>
                  </a:lnTo>
                  <a:lnTo>
                    <a:pt x="59320" y="0"/>
                  </a:lnTo>
                  <a:lnTo>
                    <a:pt x="0" y="0"/>
                  </a:lnTo>
                  <a:lnTo>
                    <a:pt x="0" y="97123"/>
                  </a:lnTo>
                  <a:close/>
                </a:path>
              </a:pathLst>
            </a:custGeom>
            <a:ln w="629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45197" y="1816227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0" y="523621"/>
                  </a:moveTo>
                  <a:lnTo>
                    <a:pt x="523620" y="523621"/>
                  </a:lnTo>
                  <a:lnTo>
                    <a:pt x="523620" y="0"/>
                  </a:lnTo>
                  <a:lnTo>
                    <a:pt x="0" y="0"/>
                  </a:lnTo>
                  <a:lnTo>
                    <a:pt x="0" y="52362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645157" y="1883155"/>
            <a:ext cx="545846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latin typeface="Calibri"/>
                <a:cs typeface="Calibri"/>
              </a:rPr>
              <a:t>Machine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learning–based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AQI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forecasting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system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57200" y="2792095"/>
            <a:ext cx="8229600" cy="952500"/>
            <a:chOff x="457200" y="2792095"/>
            <a:chExt cx="8229600" cy="952500"/>
          </a:xfrm>
        </p:grpSpPr>
        <p:sp>
          <p:nvSpPr>
            <p:cNvPr id="18" name="object 18" descr=""/>
            <p:cNvSpPr/>
            <p:nvPr/>
          </p:nvSpPr>
          <p:spPr>
            <a:xfrm>
              <a:off x="457200" y="2792095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134350" y="0"/>
                  </a:moveTo>
                  <a:lnTo>
                    <a:pt x="95199" y="0"/>
                  </a:lnTo>
                  <a:lnTo>
                    <a:pt x="58142" y="7489"/>
                  </a:lnTo>
                  <a:lnTo>
                    <a:pt x="27882" y="27908"/>
                  </a:lnTo>
                  <a:lnTo>
                    <a:pt x="7481" y="58185"/>
                  </a:lnTo>
                  <a:lnTo>
                    <a:pt x="0" y="95250"/>
                  </a:lnTo>
                  <a:lnTo>
                    <a:pt x="0" y="856868"/>
                  </a:lnTo>
                  <a:lnTo>
                    <a:pt x="7481" y="893933"/>
                  </a:lnTo>
                  <a:lnTo>
                    <a:pt x="27882" y="924210"/>
                  </a:lnTo>
                  <a:lnTo>
                    <a:pt x="58142" y="944629"/>
                  </a:lnTo>
                  <a:lnTo>
                    <a:pt x="95199" y="952118"/>
                  </a:lnTo>
                  <a:lnTo>
                    <a:pt x="8134350" y="952118"/>
                  </a:lnTo>
                  <a:lnTo>
                    <a:pt x="8171414" y="944629"/>
                  </a:lnTo>
                  <a:lnTo>
                    <a:pt x="8201691" y="924210"/>
                  </a:lnTo>
                  <a:lnTo>
                    <a:pt x="8222110" y="893933"/>
                  </a:lnTo>
                  <a:lnTo>
                    <a:pt x="8229600" y="856868"/>
                  </a:lnTo>
                  <a:lnTo>
                    <a:pt x="8229600" y="95250"/>
                  </a:lnTo>
                  <a:lnTo>
                    <a:pt x="8222110" y="58185"/>
                  </a:lnTo>
                  <a:lnTo>
                    <a:pt x="8201691" y="27908"/>
                  </a:lnTo>
                  <a:lnTo>
                    <a:pt x="8171414" y="7489"/>
                  </a:lnTo>
                  <a:lnTo>
                    <a:pt x="8134350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84991" y="3128880"/>
              <a:ext cx="422909" cy="280670"/>
            </a:xfrm>
            <a:custGeom>
              <a:avLst/>
              <a:gdLst/>
              <a:ahLst/>
              <a:cxnLst/>
              <a:rect l="l" t="t" r="r" b="b"/>
              <a:pathLst>
                <a:path w="422909" h="280670">
                  <a:moveTo>
                    <a:pt x="408930" y="237413"/>
                  </a:moveTo>
                  <a:lnTo>
                    <a:pt x="387359" y="237413"/>
                  </a:lnTo>
                  <a:lnTo>
                    <a:pt x="385347" y="249048"/>
                  </a:lnTo>
                  <a:lnTo>
                    <a:pt x="380645" y="255549"/>
                  </a:lnTo>
                  <a:lnTo>
                    <a:pt x="375256" y="258378"/>
                  </a:lnTo>
                  <a:lnTo>
                    <a:pt x="370558" y="259090"/>
                  </a:lnTo>
                  <a:lnTo>
                    <a:pt x="147380" y="259090"/>
                  </a:lnTo>
                  <a:lnTo>
                    <a:pt x="147380" y="280579"/>
                  </a:lnTo>
                  <a:lnTo>
                    <a:pt x="371181" y="280579"/>
                  </a:lnTo>
                  <a:lnTo>
                    <a:pt x="381493" y="278811"/>
                  </a:lnTo>
                  <a:lnTo>
                    <a:pt x="393979" y="272269"/>
                  </a:lnTo>
                  <a:lnTo>
                    <a:pt x="404503" y="259090"/>
                  </a:lnTo>
                  <a:lnTo>
                    <a:pt x="408930" y="237413"/>
                  </a:lnTo>
                  <a:close/>
                </a:path>
                <a:path w="422909" h="280670">
                  <a:moveTo>
                    <a:pt x="264565" y="221225"/>
                  </a:moveTo>
                  <a:lnTo>
                    <a:pt x="241215" y="221225"/>
                  </a:lnTo>
                  <a:lnTo>
                    <a:pt x="225537" y="259090"/>
                  </a:lnTo>
                  <a:lnTo>
                    <a:pt x="248887" y="259090"/>
                  </a:lnTo>
                  <a:lnTo>
                    <a:pt x="264565" y="221225"/>
                  </a:lnTo>
                  <a:close/>
                </a:path>
                <a:path w="422909" h="280670">
                  <a:moveTo>
                    <a:pt x="317846" y="221225"/>
                  </a:moveTo>
                  <a:lnTo>
                    <a:pt x="294765" y="221225"/>
                  </a:lnTo>
                  <a:lnTo>
                    <a:pt x="310389" y="259090"/>
                  </a:lnTo>
                  <a:lnTo>
                    <a:pt x="333470" y="259090"/>
                  </a:lnTo>
                  <a:lnTo>
                    <a:pt x="317846" y="221225"/>
                  </a:lnTo>
                  <a:close/>
                </a:path>
                <a:path w="422909" h="280670">
                  <a:moveTo>
                    <a:pt x="342477" y="107915"/>
                  </a:moveTo>
                  <a:lnTo>
                    <a:pt x="174344" y="107915"/>
                  </a:lnTo>
                  <a:lnTo>
                    <a:pt x="174344" y="156476"/>
                  </a:lnTo>
                  <a:lnTo>
                    <a:pt x="178766" y="177945"/>
                  </a:lnTo>
                  <a:lnTo>
                    <a:pt x="190630" y="196985"/>
                  </a:lnTo>
                  <a:lnTo>
                    <a:pt x="207833" y="211958"/>
                  </a:lnTo>
                  <a:lnTo>
                    <a:pt x="228272" y="221225"/>
                  </a:lnTo>
                  <a:lnTo>
                    <a:pt x="336235" y="221225"/>
                  </a:lnTo>
                  <a:lnTo>
                    <a:pt x="367189" y="211260"/>
                  </a:lnTo>
                  <a:lnTo>
                    <a:pt x="379816" y="189336"/>
                  </a:lnTo>
                  <a:lnTo>
                    <a:pt x="381775" y="167413"/>
                  </a:lnTo>
                  <a:lnTo>
                    <a:pt x="381760" y="167268"/>
                  </a:lnTo>
                  <a:lnTo>
                    <a:pt x="306521" y="167268"/>
                  </a:lnTo>
                  <a:lnTo>
                    <a:pt x="290343" y="113310"/>
                  </a:lnTo>
                  <a:lnTo>
                    <a:pt x="348919" y="113310"/>
                  </a:lnTo>
                  <a:lnTo>
                    <a:pt x="342477" y="107915"/>
                  </a:lnTo>
                  <a:close/>
                </a:path>
                <a:path w="422909" h="280670">
                  <a:moveTo>
                    <a:pt x="14569" y="46385"/>
                  </a:moveTo>
                  <a:lnTo>
                    <a:pt x="7748" y="46709"/>
                  </a:lnTo>
                  <a:lnTo>
                    <a:pt x="11" y="55225"/>
                  </a:lnTo>
                  <a:lnTo>
                    <a:pt x="0" y="61493"/>
                  </a:lnTo>
                  <a:lnTo>
                    <a:pt x="3716" y="65612"/>
                  </a:lnTo>
                  <a:lnTo>
                    <a:pt x="39525" y="101601"/>
                  </a:lnTo>
                  <a:lnTo>
                    <a:pt x="39525" y="162439"/>
                  </a:lnTo>
                  <a:lnTo>
                    <a:pt x="44351" y="167268"/>
                  </a:lnTo>
                  <a:lnTo>
                    <a:pt x="56269" y="167268"/>
                  </a:lnTo>
                  <a:lnTo>
                    <a:pt x="61096" y="162439"/>
                  </a:lnTo>
                  <a:lnTo>
                    <a:pt x="61096" y="107915"/>
                  </a:lnTo>
                  <a:lnTo>
                    <a:pt x="342477" y="107915"/>
                  </a:lnTo>
                  <a:lnTo>
                    <a:pt x="337477" y="103726"/>
                  </a:lnTo>
                  <a:lnTo>
                    <a:pt x="292985" y="91727"/>
                  </a:lnTo>
                  <a:lnTo>
                    <a:pt x="289723" y="86332"/>
                  </a:lnTo>
                  <a:lnTo>
                    <a:pt x="54894" y="86332"/>
                  </a:lnTo>
                  <a:lnTo>
                    <a:pt x="18978" y="50396"/>
                  </a:lnTo>
                  <a:lnTo>
                    <a:pt x="14569" y="46385"/>
                  </a:lnTo>
                  <a:close/>
                </a:path>
                <a:path w="422909" h="280670">
                  <a:moveTo>
                    <a:pt x="348919" y="113310"/>
                  </a:moveTo>
                  <a:lnTo>
                    <a:pt x="290343" y="113310"/>
                  </a:lnTo>
                  <a:lnTo>
                    <a:pt x="325125" y="121723"/>
                  </a:lnTo>
                  <a:lnTo>
                    <a:pt x="346226" y="137760"/>
                  </a:lnTo>
                  <a:lnTo>
                    <a:pt x="360449" y="167268"/>
                  </a:lnTo>
                  <a:lnTo>
                    <a:pt x="381760" y="167268"/>
                  </a:lnTo>
                  <a:lnTo>
                    <a:pt x="380726" y="157447"/>
                  </a:lnTo>
                  <a:lnTo>
                    <a:pt x="377277" y="147755"/>
                  </a:lnTo>
                  <a:lnTo>
                    <a:pt x="364217" y="126125"/>
                  </a:lnTo>
                  <a:lnTo>
                    <a:pt x="348919" y="113310"/>
                  </a:lnTo>
                  <a:close/>
                </a:path>
                <a:path w="422909" h="280670">
                  <a:moveTo>
                    <a:pt x="279935" y="70144"/>
                  </a:moveTo>
                  <a:lnTo>
                    <a:pt x="209559" y="70144"/>
                  </a:lnTo>
                  <a:lnTo>
                    <a:pt x="199852" y="86332"/>
                  </a:lnTo>
                  <a:lnTo>
                    <a:pt x="289723" y="86332"/>
                  </a:lnTo>
                  <a:lnTo>
                    <a:pt x="279935" y="70144"/>
                  </a:lnTo>
                  <a:close/>
                </a:path>
                <a:path w="422909" h="280670">
                  <a:moveTo>
                    <a:pt x="260629" y="37770"/>
                  </a:moveTo>
                  <a:lnTo>
                    <a:pt x="239058" y="37770"/>
                  </a:lnTo>
                  <a:lnTo>
                    <a:pt x="239058" y="70144"/>
                  </a:lnTo>
                  <a:lnTo>
                    <a:pt x="260629" y="70144"/>
                  </a:lnTo>
                  <a:lnTo>
                    <a:pt x="260629" y="37770"/>
                  </a:lnTo>
                  <a:close/>
                </a:path>
                <a:path w="422909" h="280670">
                  <a:moveTo>
                    <a:pt x="417604" y="16187"/>
                  </a:moveTo>
                  <a:lnTo>
                    <a:pt x="82101" y="16187"/>
                  </a:lnTo>
                  <a:lnTo>
                    <a:pt x="77274" y="21020"/>
                  </a:lnTo>
                  <a:lnTo>
                    <a:pt x="77274" y="32941"/>
                  </a:lnTo>
                  <a:lnTo>
                    <a:pt x="82101" y="37770"/>
                  </a:lnTo>
                  <a:lnTo>
                    <a:pt x="417604" y="37770"/>
                  </a:lnTo>
                  <a:lnTo>
                    <a:pt x="422412" y="32941"/>
                  </a:lnTo>
                  <a:lnTo>
                    <a:pt x="422412" y="21020"/>
                  </a:lnTo>
                  <a:lnTo>
                    <a:pt x="417604" y="16187"/>
                  </a:lnTo>
                  <a:close/>
                </a:path>
                <a:path w="422909" h="280670">
                  <a:moveTo>
                    <a:pt x="255802" y="0"/>
                  </a:moveTo>
                  <a:lnTo>
                    <a:pt x="243884" y="0"/>
                  </a:lnTo>
                  <a:lnTo>
                    <a:pt x="239058" y="4833"/>
                  </a:lnTo>
                  <a:lnTo>
                    <a:pt x="239058" y="16187"/>
                  </a:lnTo>
                  <a:lnTo>
                    <a:pt x="260629" y="16187"/>
                  </a:lnTo>
                  <a:lnTo>
                    <a:pt x="260629" y="4833"/>
                  </a:lnTo>
                  <a:lnTo>
                    <a:pt x="25580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84991" y="3128880"/>
              <a:ext cx="422909" cy="280670"/>
            </a:xfrm>
            <a:custGeom>
              <a:avLst/>
              <a:gdLst/>
              <a:ahLst/>
              <a:cxnLst/>
              <a:rect l="l" t="t" r="r" b="b"/>
              <a:pathLst>
                <a:path w="422909" h="280670">
                  <a:moveTo>
                    <a:pt x="411627" y="16187"/>
                  </a:moveTo>
                  <a:lnTo>
                    <a:pt x="260629" y="16187"/>
                  </a:lnTo>
                  <a:lnTo>
                    <a:pt x="260629" y="10791"/>
                  </a:lnTo>
                  <a:lnTo>
                    <a:pt x="260629" y="4833"/>
                  </a:lnTo>
                  <a:lnTo>
                    <a:pt x="255802" y="0"/>
                  </a:lnTo>
                  <a:lnTo>
                    <a:pt x="249843" y="0"/>
                  </a:lnTo>
                  <a:lnTo>
                    <a:pt x="243884" y="0"/>
                  </a:lnTo>
                  <a:lnTo>
                    <a:pt x="239058" y="4833"/>
                  </a:lnTo>
                  <a:lnTo>
                    <a:pt x="239058" y="10791"/>
                  </a:lnTo>
                  <a:lnTo>
                    <a:pt x="239058" y="16187"/>
                  </a:lnTo>
                  <a:lnTo>
                    <a:pt x="88060" y="16187"/>
                  </a:lnTo>
                  <a:lnTo>
                    <a:pt x="82101" y="16187"/>
                  </a:lnTo>
                  <a:lnTo>
                    <a:pt x="77274" y="21020"/>
                  </a:lnTo>
                  <a:lnTo>
                    <a:pt x="77274" y="26978"/>
                  </a:lnTo>
                  <a:lnTo>
                    <a:pt x="77274" y="32941"/>
                  </a:lnTo>
                  <a:lnTo>
                    <a:pt x="82101" y="37770"/>
                  </a:lnTo>
                  <a:lnTo>
                    <a:pt x="88060" y="37770"/>
                  </a:lnTo>
                  <a:lnTo>
                    <a:pt x="239058" y="37770"/>
                  </a:lnTo>
                  <a:lnTo>
                    <a:pt x="239058" y="70144"/>
                  </a:lnTo>
                  <a:lnTo>
                    <a:pt x="209559" y="70144"/>
                  </a:lnTo>
                  <a:lnTo>
                    <a:pt x="199852" y="86332"/>
                  </a:lnTo>
                  <a:lnTo>
                    <a:pt x="54894" y="86332"/>
                  </a:lnTo>
                  <a:lnTo>
                    <a:pt x="18978" y="50396"/>
                  </a:lnTo>
                  <a:lnTo>
                    <a:pt x="14569" y="46385"/>
                  </a:lnTo>
                  <a:lnTo>
                    <a:pt x="7748" y="46709"/>
                  </a:lnTo>
                  <a:lnTo>
                    <a:pt x="3742" y="51120"/>
                  </a:lnTo>
                  <a:lnTo>
                    <a:pt x="11" y="55225"/>
                  </a:lnTo>
                  <a:lnTo>
                    <a:pt x="0" y="61493"/>
                  </a:lnTo>
                  <a:lnTo>
                    <a:pt x="3716" y="65612"/>
                  </a:lnTo>
                  <a:lnTo>
                    <a:pt x="39525" y="101601"/>
                  </a:lnTo>
                  <a:lnTo>
                    <a:pt x="39525" y="156476"/>
                  </a:lnTo>
                  <a:lnTo>
                    <a:pt x="39525" y="162439"/>
                  </a:lnTo>
                  <a:lnTo>
                    <a:pt x="44351" y="167268"/>
                  </a:lnTo>
                  <a:lnTo>
                    <a:pt x="50310" y="167268"/>
                  </a:lnTo>
                  <a:lnTo>
                    <a:pt x="56269" y="167268"/>
                  </a:lnTo>
                  <a:lnTo>
                    <a:pt x="61096" y="162439"/>
                  </a:lnTo>
                  <a:lnTo>
                    <a:pt x="61096" y="156476"/>
                  </a:lnTo>
                  <a:lnTo>
                    <a:pt x="61096" y="107915"/>
                  </a:lnTo>
                  <a:lnTo>
                    <a:pt x="174344" y="107915"/>
                  </a:lnTo>
                  <a:lnTo>
                    <a:pt x="174344" y="156476"/>
                  </a:lnTo>
                  <a:lnTo>
                    <a:pt x="190630" y="196985"/>
                  </a:lnTo>
                  <a:lnTo>
                    <a:pt x="228272" y="221225"/>
                  </a:lnTo>
                  <a:lnTo>
                    <a:pt x="241215" y="221225"/>
                  </a:lnTo>
                  <a:lnTo>
                    <a:pt x="225576" y="258996"/>
                  </a:lnTo>
                  <a:lnTo>
                    <a:pt x="147380" y="258996"/>
                  </a:lnTo>
                  <a:lnTo>
                    <a:pt x="147380" y="280579"/>
                  </a:lnTo>
                  <a:lnTo>
                    <a:pt x="371181" y="280579"/>
                  </a:lnTo>
                  <a:lnTo>
                    <a:pt x="381493" y="278811"/>
                  </a:lnTo>
                  <a:lnTo>
                    <a:pt x="393979" y="272269"/>
                  </a:lnTo>
                  <a:lnTo>
                    <a:pt x="404503" y="259090"/>
                  </a:lnTo>
                  <a:lnTo>
                    <a:pt x="408930" y="237413"/>
                  </a:lnTo>
                  <a:lnTo>
                    <a:pt x="387359" y="237413"/>
                  </a:lnTo>
                  <a:lnTo>
                    <a:pt x="385347" y="249048"/>
                  </a:lnTo>
                  <a:lnTo>
                    <a:pt x="380645" y="255549"/>
                  </a:lnTo>
                  <a:lnTo>
                    <a:pt x="375256" y="258378"/>
                  </a:lnTo>
                  <a:lnTo>
                    <a:pt x="371181" y="258996"/>
                  </a:lnTo>
                  <a:lnTo>
                    <a:pt x="333431" y="258996"/>
                  </a:lnTo>
                  <a:lnTo>
                    <a:pt x="317846" y="221225"/>
                  </a:lnTo>
                  <a:lnTo>
                    <a:pt x="336236" y="221225"/>
                  </a:lnTo>
                  <a:lnTo>
                    <a:pt x="367189" y="211260"/>
                  </a:lnTo>
                  <a:lnTo>
                    <a:pt x="379816" y="189336"/>
                  </a:lnTo>
                  <a:lnTo>
                    <a:pt x="381775" y="167413"/>
                  </a:lnTo>
                  <a:lnTo>
                    <a:pt x="380726" y="157447"/>
                  </a:lnTo>
                  <a:lnTo>
                    <a:pt x="377277" y="147755"/>
                  </a:lnTo>
                  <a:lnTo>
                    <a:pt x="364217" y="126125"/>
                  </a:lnTo>
                  <a:lnTo>
                    <a:pt x="337477" y="103726"/>
                  </a:lnTo>
                  <a:lnTo>
                    <a:pt x="292985" y="91727"/>
                  </a:lnTo>
                  <a:lnTo>
                    <a:pt x="279935" y="70144"/>
                  </a:lnTo>
                  <a:lnTo>
                    <a:pt x="260629" y="70144"/>
                  </a:lnTo>
                  <a:lnTo>
                    <a:pt x="260629" y="37770"/>
                  </a:lnTo>
                  <a:lnTo>
                    <a:pt x="411627" y="37770"/>
                  </a:lnTo>
                  <a:lnTo>
                    <a:pt x="417604" y="37770"/>
                  </a:lnTo>
                  <a:lnTo>
                    <a:pt x="422412" y="32941"/>
                  </a:lnTo>
                  <a:lnTo>
                    <a:pt x="422412" y="26978"/>
                  </a:lnTo>
                  <a:lnTo>
                    <a:pt x="422412" y="21020"/>
                  </a:lnTo>
                  <a:lnTo>
                    <a:pt x="417604" y="16187"/>
                  </a:lnTo>
                  <a:lnTo>
                    <a:pt x="411627" y="16187"/>
                  </a:lnTo>
                  <a:close/>
                </a:path>
                <a:path w="422909" h="280670">
                  <a:moveTo>
                    <a:pt x="310350" y="258996"/>
                  </a:moveTo>
                  <a:lnTo>
                    <a:pt x="248926" y="258996"/>
                  </a:lnTo>
                  <a:lnTo>
                    <a:pt x="264565" y="221225"/>
                  </a:lnTo>
                  <a:lnTo>
                    <a:pt x="294765" y="221225"/>
                  </a:lnTo>
                  <a:lnTo>
                    <a:pt x="310350" y="258996"/>
                  </a:lnTo>
                  <a:close/>
                </a:path>
                <a:path w="422909" h="280670">
                  <a:moveTo>
                    <a:pt x="359964" y="162250"/>
                  </a:moveTo>
                  <a:lnTo>
                    <a:pt x="360215" y="163913"/>
                  </a:lnTo>
                  <a:lnTo>
                    <a:pt x="360377" y="165586"/>
                  </a:lnTo>
                  <a:lnTo>
                    <a:pt x="360449" y="167268"/>
                  </a:lnTo>
                  <a:lnTo>
                    <a:pt x="306521" y="167268"/>
                  </a:lnTo>
                  <a:lnTo>
                    <a:pt x="290343" y="113310"/>
                  </a:lnTo>
                  <a:lnTo>
                    <a:pt x="325125" y="121723"/>
                  </a:lnTo>
                  <a:lnTo>
                    <a:pt x="346226" y="137760"/>
                  </a:lnTo>
                  <a:lnTo>
                    <a:pt x="356790" y="153806"/>
                  </a:lnTo>
                  <a:lnTo>
                    <a:pt x="359964" y="162250"/>
                  </a:lnTo>
                  <a:close/>
                </a:path>
              </a:pathLst>
            </a:custGeom>
            <a:ln w="6293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45197" y="3006344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0" y="523621"/>
                  </a:moveTo>
                  <a:lnTo>
                    <a:pt x="523620" y="523621"/>
                  </a:lnTo>
                  <a:lnTo>
                    <a:pt x="523620" y="0"/>
                  </a:lnTo>
                  <a:lnTo>
                    <a:pt x="0" y="0"/>
                  </a:lnTo>
                  <a:lnTo>
                    <a:pt x="0" y="52362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645157" y="3073399"/>
            <a:ext cx="45548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latin typeface="Calibri"/>
                <a:cs typeface="Calibri"/>
              </a:rPr>
              <a:t>Predicts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air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quality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for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next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24–72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hours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57200" y="3982211"/>
            <a:ext cx="8229600" cy="952500"/>
            <a:chOff x="457200" y="3982211"/>
            <a:chExt cx="8229600" cy="952500"/>
          </a:xfrm>
        </p:grpSpPr>
        <p:sp>
          <p:nvSpPr>
            <p:cNvPr id="24" name="object 24" descr=""/>
            <p:cNvSpPr/>
            <p:nvPr/>
          </p:nvSpPr>
          <p:spPr>
            <a:xfrm>
              <a:off x="457200" y="3982211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134350" y="0"/>
                  </a:moveTo>
                  <a:lnTo>
                    <a:pt x="95199" y="0"/>
                  </a:lnTo>
                  <a:lnTo>
                    <a:pt x="58142" y="7469"/>
                  </a:lnTo>
                  <a:lnTo>
                    <a:pt x="27882" y="27844"/>
                  </a:lnTo>
                  <a:lnTo>
                    <a:pt x="7481" y="58078"/>
                  </a:lnTo>
                  <a:lnTo>
                    <a:pt x="0" y="95123"/>
                  </a:lnTo>
                  <a:lnTo>
                    <a:pt x="0" y="856869"/>
                  </a:lnTo>
                  <a:lnTo>
                    <a:pt x="7481" y="893913"/>
                  </a:lnTo>
                  <a:lnTo>
                    <a:pt x="27882" y="924147"/>
                  </a:lnTo>
                  <a:lnTo>
                    <a:pt x="58142" y="944522"/>
                  </a:lnTo>
                  <a:lnTo>
                    <a:pt x="95199" y="951992"/>
                  </a:lnTo>
                  <a:lnTo>
                    <a:pt x="8134350" y="951992"/>
                  </a:lnTo>
                  <a:lnTo>
                    <a:pt x="8171414" y="944522"/>
                  </a:lnTo>
                  <a:lnTo>
                    <a:pt x="8201691" y="924147"/>
                  </a:lnTo>
                  <a:lnTo>
                    <a:pt x="8222110" y="893913"/>
                  </a:lnTo>
                  <a:lnTo>
                    <a:pt x="8229600" y="856869"/>
                  </a:lnTo>
                  <a:lnTo>
                    <a:pt x="8229600" y="95123"/>
                  </a:lnTo>
                  <a:lnTo>
                    <a:pt x="8222110" y="58078"/>
                  </a:lnTo>
                  <a:lnTo>
                    <a:pt x="8201691" y="27844"/>
                  </a:lnTo>
                  <a:lnTo>
                    <a:pt x="8171414" y="7469"/>
                  </a:lnTo>
                  <a:lnTo>
                    <a:pt x="8134350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7514" y="4512669"/>
              <a:ext cx="81791" cy="119603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073124" y="4515815"/>
              <a:ext cx="53975" cy="81280"/>
            </a:xfrm>
            <a:custGeom>
              <a:avLst/>
              <a:gdLst/>
              <a:ahLst/>
              <a:cxnLst/>
              <a:rect l="l" t="t" r="r" b="b"/>
              <a:pathLst>
                <a:path w="53975" h="81279">
                  <a:moveTo>
                    <a:pt x="26963" y="0"/>
                  </a:moveTo>
                  <a:lnTo>
                    <a:pt x="22750" y="6306"/>
                  </a:lnTo>
                  <a:lnTo>
                    <a:pt x="13481" y="21313"/>
                  </a:lnTo>
                  <a:lnTo>
                    <a:pt x="4213" y="39152"/>
                  </a:lnTo>
                  <a:lnTo>
                    <a:pt x="0" y="53957"/>
                  </a:lnTo>
                  <a:lnTo>
                    <a:pt x="2089" y="64546"/>
                  </a:lnTo>
                  <a:lnTo>
                    <a:pt x="7819" y="73112"/>
                  </a:lnTo>
                  <a:lnTo>
                    <a:pt x="16380" y="78845"/>
                  </a:lnTo>
                  <a:lnTo>
                    <a:pt x="26963" y="80936"/>
                  </a:lnTo>
                  <a:lnTo>
                    <a:pt x="37547" y="78845"/>
                  </a:lnTo>
                  <a:lnTo>
                    <a:pt x="46108" y="73112"/>
                  </a:lnTo>
                  <a:lnTo>
                    <a:pt x="51838" y="64546"/>
                  </a:lnTo>
                  <a:lnTo>
                    <a:pt x="53927" y="53957"/>
                  </a:lnTo>
                  <a:lnTo>
                    <a:pt x="49714" y="39380"/>
                  </a:lnTo>
                  <a:lnTo>
                    <a:pt x="40445" y="21515"/>
                  </a:lnTo>
                  <a:lnTo>
                    <a:pt x="31177" y="6382"/>
                  </a:lnTo>
                  <a:lnTo>
                    <a:pt x="2696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73124" y="4515815"/>
              <a:ext cx="53975" cy="81280"/>
            </a:xfrm>
            <a:custGeom>
              <a:avLst/>
              <a:gdLst/>
              <a:ahLst/>
              <a:cxnLst/>
              <a:rect l="l" t="t" r="r" b="b"/>
              <a:pathLst>
                <a:path w="53975" h="81279">
                  <a:moveTo>
                    <a:pt x="53927" y="53957"/>
                  </a:moveTo>
                  <a:lnTo>
                    <a:pt x="51838" y="64546"/>
                  </a:lnTo>
                  <a:lnTo>
                    <a:pt x="46108" y="73112"/>
                  </a:lnTo>
                  <a:lnTo>
                    <a:pt x="37547" y="78845"/>
                  </a:lnTo>
                  <a:lnTo>
                    <a:pt x="26963" y="80936"/>
                  </a:lnTo>
                  <a:lnTo>
                    <a:pt x="16380" y="78845"/>
                  </a:lnTo>
                  <a:lnTo>
                    <a:pt x="7819" y="73112"/>
                  </a:lnTo>
                  <a:lnTo>
                    <a:pt x="2089" y="64546"/>
                  </a:lnTo>
                  <a:lnTo>
                    <a:pt x="0" y="53957"/>
                  </a:lnTo>
                  <a:lnTo>
                    <a:pt x="4213" y="39152"/>
                  </a:lnTo>
                  <a:lnTo>
                    <a:pt x="13481" y="21313"/>
                  </a:lnTo>
                  <a:lnTo>
                    <a:pt x="22750" y="6306"/>
                  </a:lnTo>
                  <a:lnTo>
                    <a:pt x="26963" y="0"/>
                  </a:lnTo>
                  <a:lnTo>
                    <a:pt x="31177" y="6382"/>
                  </a:lnTo>
                  <a:lnTo>
                    <a:pt x="40445" y="21515"/>
                  </a:lnTo>
                  <a:lnTo>
                    <a:pt x="49714" y="39380"/>
                  </a:lnTo>
                  <a:lnTo>
                    <a:pt x="53927" y="53957"/>
                  </a:lnTo>
                  <a:close/>
                </a:path>
              </a:pathLst>
            </a:custGeom>
            <a:ln w="629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89769" y="4515815"/>
              <a:ext cx="53975" cy="81280"/>
            </a:xfrm>
            <a:custGeom>
              <a:avLst/>
              <a:gdLst/>
              <a:ahLst/>
              <a:cxnLst/>
              <a:rect l="l" t="t" r="r" b="b"/>
              <a:pathLst>
                <a:path w="53975" h="81279">
                  <a:moveTo>
                    <a:pt x="26963" y="0"/>
                  </a:moveTo>
                  <a:lnTo>
                    <a:pt x="22750" y="6306"/>
                  </a:lnTo>
                  <a:lnTo>
                    <a:pt x="13481" y="21313"/>
                  </a:lnTo>
                  <a:lnTo>
                    <a:pt x="4213" y="39152"/>
                  </a:lnTo>
                  <a:lnTo>
                    <a:pt x="0" y="53957"/>
                  </a:lnTo>
                  <a:lnTo>
                    <a:pt x="2089" y="64546"/>
                  </a:lnTo>
                  <a:lnTo>
                    <a:pt x="7819" y="73112"/>
                  </a:lnTo>
                  <a:lnTo>
                    <a:pt x="16380" y="78845"/>
                  </a:lnTo>
                  <a:lnTo>
                    <a:pt x="26963" y="80936"/>
                  </a:lnTo>
                  <a:lnTo>
                    <a:pt x="37547" y="78845"/>
                  </a:lnTo>
                  <a:lnTo>
                    <a:pt x="46108" y="73112"/>
                  </a:lnTo>
                  <a:lnTo>
                    <a:pt x="51838" y="64546"/>
                  </a:lnTo>
                  <a:lnTo>
                    <a:pt x="53927" y="53957"/>
                  </a:lnTo>
                  <a:lnTo>
                    <a:pt x="49714" y="39380"/>
                  </a:lnTo>
                  <a:lnTo>
                    <a:pt x="40445" y="21515"/>
                  </a:lnTo>
                  <a:lnTo>
                    <a:pt x="31177" y="6382"/>
                  </a:lnTo>
                  <a:lnTo>
                    <a:pt x="2696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89769" y="4515815"/>
              <a:ext cx="53975" cy="81280"/>
            </a:xfrm>
            <a:custGeom>
              <a:avLst/>
              <a:gdLst/>
              <a:ahLst/>
              <a:cxnLst/>
              <a:rect l="l" t="t" r="r" b="b"/>
              <a:pathLst>
                <a:path w="53975" h="81279">
                  <a:moveTo>
                    <a:pt x="53927" y="53957"/>
                  </a:moveTo>
                  <a:lnTo>
                    <a:pt x="51838" y="64546"/>
                  </a:lnTo>
                  <a:lnTo>
                    <a:pt x="46108" y="73112"/>
                  </a:lnTo>
                  <a:lnTo>
                    <a:pt x="37547" y="78845"/>
                  </a:lnTo>
                  <a:lnTo>
                    <a:pt x="26963" y="80936"/>
                  </a:lnTo>
                  <a:lnTo>
                    <a:pt x="16380" y="78845"/>
                  </a:lnTo>
                  <a:lnTo>
                    <a:pt x="7819" y="73112"/>
                  </a:lnTo>
                  <a:lnTo>
                    <a:pt x="2089" y="64546"/>
                  </a:lnTo>
                  <a:lnTo>
                    <a:pt x="0" y="53957"/>
                  </a:lnTo>
                  <a:lnTo>
                    <a:pt x="4213" y="39152"/>
                  </a:lnTo>
                  <a:lnTo>
                    <a:pt x="13481" y="21313"/>
                  </a:lnTo>
                  <a:lnTo>
                    <a:pt x="22750" y="6306"/>
                  </a:lnTo>
                  <a:lnTo>
                    <a:pt x="26963" y="0"/>
                  </a:lnTo>
                  <a:lnTo>
                    <a:pt x="31177" y="6382"/>
                  </a:lnTo>
                  <a:lnTo>
                    <a:pt x="40445" y="21515"/>
                  </a:lnTo>
                  <a:lnTo>
                    <a:pt x="49714" y="39380"/>
                  </a:lnTo>
                  <a:lnTo>
                    <a:pt x="53927" y="53957"/>
                  </a:lnTo>
                  <a:close/>
                </a:path>
              </a:pathLst>
            </a:custGeom>
            <a:ln w="629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23842" y="4289919"/>
              <a:ext cx="368300" cy="205104"/>
            </a:xfrm>
            <a:custGeom>
              <a:avLst/>
              <a:gdLst/>
              <a:ahLst/>
              <a:cxnLst/>
              <a:rect l="l" t="t" r="r" b="b"/>
              <a:pathLst>
                <a:path w="368300" h="205104">
                  <a:moveTo>
                    <a:pt x="161893" y="0"/>
                  </a:moveTo>
                  <a:lnTo>
                    <a:pt x="112195" y="12013"/>
                  </a:lnTo>
                  <a:lnTo>
                    <a:pt x="80900" y="50913"/>
                  </a:lnTo>
                  <a:lnTo>
                    <a:pt x="76173" y="76434"/>
                  </a:lnTo>
                  <a:lnTo>
                    <a:pt x="58435" y="75666"/>
                  </a:lnTo>
                  <a:lnTo>
                    <a:pt x="13616" y="100175"/>
                  </a:lnTo>
                  <a:lnTo>
                    <a:pt x="0" y="132145"/>
                  </a:lnTo>
                  <a:lnTo>
                    <a:pt x="117" y="149495"/>
                  </a:lnTo>
                  <a:lnTo>
                    <a:pt x="27031" y="193387"/>
                  </a:lnTo>
                  <a:lnTo>
                    <a:pt x="318848" y="204853"/>
                  </a:lnTo>
                  <a:lnTo>
                    <a:pt x="338346" y="199946"/>
                  </a:lnTo>
                  <a:lnTo>
                    <a:pt x="353901" y="188665"/>
                  </a:lnTo>
                  <a:lnTo>
                    <a:pt x="364198" y="172529"/>
                  </a:lnTo>
                  <a:lnTo>
                    <a:pt x="367922" y="153053"/>
                  </a:lnTo>
                  <a:lnTo>
                    <a:pt x="366734" y="141975"/>
                  </a:lnTo>
                  <a:lnTo>
                    <a:pt x="340983" y="107957"/>
                  </a:lnTo>
                  <a:lnTo>
                    <a:pt x="308602" y="102873"/>
                  </a:lnTo>
                  <a:lnTo>
                    <a:pt x="306815" y="87175"/>
                  </a:lnTo>
                  <a:lnTo>
                    <a:pt x="281638" y="49995"/>
                  </a:lnTo>
                  <a:lnTo>
                    <a:pt x="238563" y="37778"/>
                  </a:lnTo>
                  <a:lnTo>
                    <a:pt x="223396" y="40822"/>
                  </a:lnTo>
                  <a:lnTo>
                    <a:pt x="207546" y="20335"/>
                  </a:lnTo>
                  <a:lnTo>
                    <a:pt x="186388" y="6424"/>
                  </a:lnTo>
                  <a:lnTo>
                    <a:pt x="16189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23842" y="4289919"/>
              <a:ext cx="368300" cy="205104"/>
            </a:xfrm>
            <a:custGeom>
              <a:avLst/>
              <a:gdLst/>
              <a:ahLst/>
              <a:cxnLst/>
              <a:rect l="l" t="t" r="r" b="b"/>
              <a:pathLst>
                <a:path w="368300" h="205104">
                  <a:moveTo>
                    <a:pt x="367922" y="153053"/>
                  </a:moveTo>
                  <a:lnTo>
                    <a:pt x="350126" y="114204"/>
                  </a:lnTo>
                  <a:lnTo>
                    <a:pt x="319867" y="102139"/>
                  </a:lnTo>
                  <a:lnTo>
                    <a:pt x="308602" y="102873"/>
                  </a:lnTo>
                  <a:lnTo>
                    <a:pt x="308602" y="102333"/>
                  </a:lnTo>
                  <a:lnTo>
                    <a:pt x="293131" y="60297"/>
                  </a:lnTo>
                  <a:lnTo>
                    <a:pt x="253730" y="38326"/>
                  </a:lnTo>
                  <a:lnTo>
                    <a:pt x="238563" y="37778"/>
                  </a:lnTo>
                  <a:lnTo>
                    <a:pt x="223396" y="40822"/>
                  </a:lnTo>
                  <a:lnTo>
                    <a:pt x="207546" y="20335"/>
                  </a:lnTo>
                  <a:lnTo>
                    <a:pt x="186388" y="6424"/>
                  </a:lnTo>
                  <a:lnTo>
                    <a:pt x="161893" y="0"/>
                  </a:lnTo>
                  <a:lnTo>
                    <a:pt x="136032" y="1972"/>
                  </a:lnTo>
                  <a:lnTo>
                    <a:pt x="112195" y="12013"/>
                  </a:lnTo>
                  <a:lnTo>
                    <a:pt x="93362" y="28884"/>
                  </a:lnTo>
                  <a:lnTo>
                    <a:pt x="80900" y="50913"/>
                  </a:lnTo>
                  <a:lnTo>
                    <a:pt x="76173" y="76434"/>
                  </a:lnTo>
                  <a:lnTo>
                    <a:pt x="58435" y="75666"/>
                  </a:lnTo>
                  <a:lnTo>
                    <a:pt x="13616" y="100175"/>
                  </a:lnTo>
                  <a:lnTo>
                    <a:pt x="0" y="132145"/>
                  </a:lnTo>
                  <a:lnTo>
                    <a:pt x="117" y="149495"/>
                  </a:lnTo>
                  <a:lnTo>
                    <a:pt x="27031" y="193387"/>
                  </a:lnTo>
                  <a:lnTo>
                    <a:pt x="318848" y="204853"/>
                  </a:lnTo>
                  <a:lnTo>
                    <a:pt x="338346" y="199946"/>
                  </a:lnTo>
                  <a:lnTo>
                    <a:pt x="353901" y="188665"/>
                  </a:lnTo>
                  <a:lnTo>
                    <a:pt x="364198" y="172529"/>
                  </a:lnTo>
                  <a:lnTo>
                    <a:pt x="367922" y="153053"/>
                  </a:lnTo>
                  <a:close/>
                </a:path>
              </a:pathLst>
            </a:custGeom>
            <a:ln w="629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45197" y="4196460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0" y="523620"/>
                  </a:moveTo>
                  <a:lnTo>
                    <a:pt x="523620" y="523620"/>
                  </a:lnTo>
                  <a:lnTo>
                    <a:pt x="523620" y="0"/>
                  </a:lnTo>
                  <a:lnTo>
                    <a:pt x="0" y="0"/>
                  </a:lnTo>
                  <a:lnTo>
                    <a:pt x="0" y="5236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645157" y="4263644"/>
            <a:ext cx="447230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latin typeface="Calibri"/>
                <a:cs typeface="Calibri"/>
              </a:rPr>
              <a:t>Uses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pollutant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meteorological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457200" y="5172202"/>
            <a:ext cx="8229600" cy="952500"/>
            <a:chOff x="457200" y="5172202"/>
            <a:chExt cx="8229600" cy="952500"/>
          </a:xfrm>
        </p:grpSpPr>
        <p:sp>
          <p:nvSpPr>
            <p:cNvPr id="35" name="object 35" descr=""/>
            <p:cNvSpPr/>
            <p:nvPr/>
          </p:nvSpPr>
          <p:spPr>
            <a:xfrm>
              <a:off x="457200" y="5172202"/>
              <a:ext cx="8229600" cy="952500"/>
            </a:xfrm>
            <a:custGeom>
              <a:avLst/>
              <a:gdLst/>
              <a:ahLst/>
              <a:cxnLst/>
              <a:rect l="l" t="t" r="r" b="b"/>
              <a:pathLst>
                <a:path w="8229600" h="952500">
                  <a:moveTo>
                    <a:pt x="8134350" y="0"/>
                  </a:moveTo>
                  <a:lnTo>
                    <a:pt x="95199" y="0"/>
                  </a:lnTo>
                  <a:lnTo>
                    <a:pt x="58142" y="7489"/>
                  </a:lnTo>
                  <a:lnTo>
                    <a:pt x="27882" y="27908"/>
                  </a:lnTo>
                  <a:lnTo>
                    <a:pt x="7481" y="58185"/>
                  </a:lnTo>
                  <a:lnTo>
                    <a:pt x="0" y="95250"/>
                  </a:lnTo>
                  <a:lnTo>
                    <a:pt x="0" y="856881"/>
                  </a:lnTo>
                  <a:lnTo>
                    <a:pt x="7481" y="893937"/>
                  </a:lnTo>
                  <a:lnTo>
                    <a:pt x="27882" y="924198"/>
                  </a:lnTo>
                  <a:lnTo>
                    <a:pt x="58142" y="944599"/>
                  </a:lnTo>
                  <a:lnTo>
                    <a:pt x="95199" y="952080"/>
                  </a:lnTo>
                  <a:lnTo>
                    <a:pt x="8134350" y="952080"/>
                  </a:lnTo>
                  <a:lnTo>
                    <a:pt x="8171414" y="944599"/>
                  </a:lnTo>
                  <a:lnTo>
                    <a:pt x="8201691" y="924198"/>
                  </a:lnTo>
                  <a:lnTo>
                    <a:pt x="8222110" y="893937"/>
                  </a:lnTo>
                  <a:lnTo>
                    <a:pt x="8229600" y="856881"/>
                  </a:lnTo>
                  <a:lnTo>
                    <a:pt x="8229600" y="95250"/>
                  </a:lnTo>
                  <a:lnTo>
                    <a:pt x="8222110" y="58185"/>
                  </a:lnTo>
                  <a:lnTo>
                    <a:pt x="8201691" y="27908"/>
                  </a:lnTo>
                  <a:lnTo>
                    <a:pt x="8171414" y="7489"/>
                  </a:lnTo>
                  <a:lnTo>
                    <a:pt x="8134350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824516" y="5411864"/>
              <a:ext cx="367030" cy="474980"/>
            </a:xfrm>
            <a:custGeom>
              <a:avLst/>
              <a:gdLst/>
              <a:ahLst/>
              <a:cxnLst/>
              <a:rect l="l" t="t" r="r" b="b"/>
              <a:pathLst>
                <a:path w="367030" h="474979">
                  <a:moveTo>
                    <a:pt x="59320" y="0"/>
                  </a:moveTo>
                  <a:lnTo>
                    <a:pt x="46917" y="0"/>
                  </a:lnTo>
                  <a:lnTo>
                    <a:pt x="40985" y="4856"/>
                  </a:lnTo>
                  <a:lnTo>
                    <a:pt x="38828" y="11331"/>
                  </a:lnTo>
                  <a:lnTo>
                    <a:pt x="27848" y="14939"/>
                  </a:lnTo>
                  <a:lnTo>
                    <a:pt x="18942" y="21987"/>
                  </a:lnTo>
                  <a:lnTo>
                    <a:pt x="12967" y="31666"/>
                  </a:lnTo>
                  <a:lnTo>
                    <a:pt x="10785" y="43165"/>
                  </a:lnTo>
                  <a:lnTo>
                    <a:pt x="10785" y="175901"/>
                  </a:lnTo>
                  <a:lnTo>
                    <a:pt x="4314" y="179678"/>
                  </a:lnTo>
                  <a:lnTo>
                    <a:pt x="0" y="186692"/>
                  </a:lnTo>
                  <a:lnTo>
                    <a:pt x="0" y="194247"/>
                  </a:lnTo>
                  <a:lnTo>
                    <a:pt x="7431" y="234774"/>
                  </a:lnTo>
                  <a:lnTo>
                    <a:pt x="27907" y="268775"/>
                  </a:lnTo>
                  <a:lnTo>
                    <a:pt x="58697" y="293570"/>
                  </a:lnTo>
                  <a:lnTo>
                    <a:pt x="97070" y="306478"/>
                  </a:lnTo>
                  <a:lnTo>
                    <a:pt x="97070" y="361515"/>
                  </a:lnTo>
                  <a:lnTo>
                    <a:pt x="105968" y="405625"/>
                  </a:lnTo>
                  <a:lnTo>
                    <a:pt x="130235" y="441642"/>
                  </a:lnTo>
                  <a:lnTo>
                    <a:pt x="166232" y="465923"/>
                  </a:lnTo>
                  <a:lnTo>
                    <a:pt x="210318" y="474826"/>
                  </a:lnTo>
                  <a:lnTo>
                    <a:pt x="254404" y="465923"/>
                  </a:lnTo>
                  <a:lnTo>
                    <a:pt x="289201" y="442451"/>
                  </a:lnTo>
                  <a:lnTo>
                    <a:pt x="210318" y="442451"/>
                  </a:lnTo>
                  <a:lnTo>
                    <a:pt x="178796" y="436103"/>
                  </a:lnTo>
                  <a:lnTo>
                    <a:pt x="153087" y="418777"/>
                  </a:lnTo>
                  <a:lnTo>
                    <a:pt x="135771" y="393055"/>
                  </a:lnTo>
                  <a:lnTo>
                    <a:pt x="129426" y="361515"/>
                  </a:lnTo>
                  <a:lnTo>
                    <a:pt x="129426" y="306478"/>
                  </a:lnTo>
                  <a:lnTo>
                    <a:pt x="167799" y="293570"/>
                  </a:lnTo>
                  <a:lnTo>
                    <a:pt x="198589" y="268775"/>
                  </a:lnTo>
                  <a:lnTo>
                    <a:pt x="201229" y="264391"/>
                  </a:lnTo>
                  <a:lnTo>
                    <a:pt x="113248" y="264391"/>
                  </a:lnTo>
                  <a:lnTo>
                    <a:pt x="85913" y="258894"/>
                  </a:lnTo>
                  <a:lnTo>
                    <a:pt x="63634" y="243887"/>
                  </a:lnTo>
                  <a:lnTo>
                    <a:pt x="48636" y="221596"/>
                  </a:lnTo>
                  <a:lnTo>
                    <a:pt x="43142" y="194247"/>
                  </a:lnTo>
                  <a:lnTo>
                    <a:pt x="43142" y="186153"/>
                  </a:lnTo>
                  <a:lnTo>
                    <a:pt x="38828" y="179138"/>
                  </a:lnTo>
                  <a:lnTo>
                    <a:pt x="32356" y="175901"/>
                  </a:lnTo>
                  <a:lnTo>
                    <a:pt x="32356" y="38849"/>
                  </a:lnTo>
                  <a:lnTo>
                    <a:pt x="35053" y="35072"/>
                  </a:lnTo>
                  <a:lnTo>
                    <a:pt x="38828" y="33453"/>
                  </a:lnTo>
                  <a:lnTo>
                    <a:pt x="76832" y="33453"/>
                  </a:lnTo>
                  <a:lnTo>
                    <a:pt x="79189" y="29963"/>
                  </a:lnTo>
                  <a:lnTo>
                    <a:pt x="80809" y="21987"/>
                  </a:lnTo>
                  <a:lnTo>
                    <a:pt x="80891" y="21583"/>
                  </a:lnTo>
                  <a:lnTo>
                    <a:pt x="79189" y="13202"/>
                  </a:lnTo>
                  <a:lnTo>
                    <a:pt x="74555" y="6340"/>
                  </a:lnTo>
                  <a:lnTo>
                    <a:pt x="67696" y="1703"/>
                  </a:lnTo>
                  <a:lnTo>
                    <a:pt x="59320" y="0"/>
                  </a:lnTo>
                  <a:close/>
                </a:path>
                <a:path w="367030" h="474979">
                  <a:moveTo>
                    <a:pt x="307388" y="118706"/>
                  </a:moveTo>
                  <a:lnTo>
                    <a:pt x="284241" y="123351"/>
                  </a:lnTo>
                  <a:lnTo>
                    <a:pt x="265392" y="136040"/>
                  </a:lnTo>
                  <a:lnTo>
                    <a:pt x="252710" y="154900"/>
                  </a:lnTo>
                  <a:lnTo>
                    <a:pt x="248068" y="178059"/>
                  </a:lnTo>
                  <a:lnTo>
                    <a:pt x="251320" y="197391"/>
                  </a:lnTo>
                  <a:lnTo>
                    <a:pt x="260336" y="214143"/>
                  </a:lnTo>
                  <a:lnTo>
                    <a:pt x="274003" y="227152"/>
                  </a:lnTo>
                  <a:lnTo>
                    <a:pt x="291210" y="235254"/>
                  </a:lnTo>
                  <a:lnTo>
                    <a:pt x="291210" y="361515"/>
                  </a:lnTo>
                  <a:lnTo>
                    <a:pt x="284865" y="393055"/>
                  </a:lnTo>
                  <a:lnTo>
                    <a:pt x="267549" y="418777"/>
                  </a:lnTo>
                  <a:lnTo>
                    <a:pt x="241841" y="436103"/>
                  </a:lnTo>
                  <a:lnTo>
                    <a:pt x="210318" y="442451"/>
                  </a:lnTo>
                  <a:lnTo>
                    <a:pt x="289201" y="442451"/>
                  </a:lnTo>
                  <a:lnTo>
                    <a:pt x="290401" y="441642"/>
                  </a:lnTo>
                  <a:lnTo>
                    <a:pt x="314668" y="405625"/>
                  </a:lnTo>
                  <a:lnTo>
                    <a:pt x="323567" y="361515"/>
                  </a:lnTo>
                  <a:lnTo>
                    <a:pt x="323566" y="235254"/>
                  </a:lnTo>
                  <a:lnTo>
                    <a:pt x="340773" y="227152"/>
                  </a:lnTo>
                  <a:lnTo>
                    <a:pt x="352669" y="215830"/>
                  </a:lnTo>
                  <a:lnTo>
                    <a:pt x="307388" y="215830"/>
                  </a:lnTo>
                  <a:lnTo>
                    <a:pt x="292617" y="212887"/>
                  </a:lnTo>
                  <a:lnTo>
                    <a:pt x="280626" y="204836"/>
                  </a:lnTo>
                  <a:lnTo>
                    <a:pt x="272579" y="192839"/>
                  </a:lnTo>
                  <a:lnTo>
                    <a:pt x="269639" y="178059"/>
                  </a:lnTo>
                  <a:lnTo>
                    <a:pt x="272579" y="163280"/>
                  </a:lnTo>
                  <a:lnTo>
                    <a:pt x="280626" y="151283"/>
                  </a:lnTo>
                  <a:lnTo>
                    <a:pt x="292617" y="143231"/>
                  </a:lnTo>
                  <a:lnTo>
                    <a:pt x="307388" y="140289"/>
                  </a:lnTo>
                  <a:lnTo>
                    <a:pt x="352242" y="140289"/>
                  </a:lnTo>
                  <a:lnTo>
                    <a:pt x="349384" y="136040"/>
                  </a:lnTo>
                  <a:lnTo>
                    <a:pt x="330535" y="123351"/>
                  </a:lnTo>
                  <a:lnTo>
                    <a:pt x="307388" y="118706"/>
                  </a:lnTo>
                  <a:close/>
                </a:path>
                <a:path w="367030" h="474979">
                  <a:moveTo>
                    <a:pt x="213868" y="33453"/>
                  </a:moveTo>
                  <a:lnTo>
                    <a:pt x="187668" y="33453"/>
                  </a:lnTo>
                  <a:lnTo>
                    <a:pt x="191443" y="35072"/>
                  </a:lnTo>
                  <a:lnTo>
                    <a:pt x="194140" y="38849"/>
                  </a:lnTo>
                  <a:lnTo>
                    <a:pt x="194140" y="175901"/>
                  </a:lnTo>
                  <a:lnTo>
                    <a:pt x="187668" y="179678"/>
                  </a:lnTo>
                  <a:lnTo>
                    <a:pt x="183354" y="186692"/>
                  </a:lnTo>
                  <a:lnTo>
                    <a:pt x="162862" y="243887"/>
                  </a:lnTo>
                  <a:lnTo>
                    <a:pt x="113248" y="264391"/>
                  </a:lnTo>
                  <a:lnTo>
                    <a:pt x="201229" y="264391"/>
                  </a:lnTo>
                  <a:lnTo>
                    <a:pt x="219064" y="234774"/>
                  </a:lnTo>
                  <a:lnTo>
                    <a:pt x="226496" y="194247"/>
                  </a:lnTo>
                  <a:lnTo>
                    <a:pt x="226496" y="186153"/>
                  </a:lnTo>
                  <a:lnTo>
                    <a:pt x="222182" y="179138"/>
                  </a:lnTo>
                  <a:lnTo>
                    <a:pt x="215711" y="175901"/>
                  </a:lnTo>
                  <a:lnTo>
                    <a:pt x="215711" y="43166"/>
                  </a:lnTo>
                  <a:lnTo>
                    <a:pt x="213868" y="33453"/>
                  </a:lnTo>
                  <a:close/>
                </a:path>
                <a:path w="367030" h="474979">
                  <a:moveTo>
                    <a:pt x="352242" y="140289"/>
                  </a:moveTo>
                  <a:lnTo>
                    <a:pt x="307388" y="140289"/>
                  </a:lnTo>
                  <a:lnTo>
                    <a:pt x="322159" y="143231"/>
                  </a:lnTo>
                  <a:lnTo>
                    <a:pt x="334150" y="151283"/>
                  </a:lnTo>
                  <a:lnTo>
                    <a:pt x="342197" y="163280"/>
                  </a:lnTo>
                  <a:lnTo>
                    <a:pt x="345138" y="178059"/>
                  </a:lnTo>
                  <a:lnTo>
                    <a:pt x="342197" y="192839"/>
                  </a:lnTo>
                  <a:lnTo>
                    <a:pt x="334150" y="204836"/>
                  </a:lnTo>
                  <a:lnTo>
                    <a:pt x="322159" y="212887"/>
                  </a:lnTo>
                  <a:lnTo>
                    <a:pt x="307388" y="215830"/>
                  </a:lnTo>
                  <a:lnTo>
                    <a:pt x="352669" y="215830"/>
                  </a:lnTo>
                  <a:lnTo>
                    <a:pt x="354440" y="214143"/>
                  </a:lnTo>
                  <a:lnTo>
                    <a:pt x="363456" y="197391"/>
                  </a:lnTo>
                  <a:lnTo>
                    <a:pt x="366709" y="178059"/>
                  </a:lnTo>
                  <a:lnTo>
                    <a:pt x="362066" y="154900"/>
                  </a:lnTo>
                  <a:lnTo>
                    <a:pt x="352242" y="140289"/>
                  </a:lnTo>
                  <a:close/>
                </a:path>
                <a:path w="367030" h="474979">
                  <a:moveTo>
                    <a:pt x="76832" y="33453"/>
                  </a:moveTo>
                  <a:lnTo>
                    <a:pt x="38828" y="33453"/>
                  </a:lnTo>
                  <a:lnTo>
                    <a:pt x="41524" y="39388"/>
                  </a:lnTo>
                  <a:lnTo>
                    <a:pt x="46917" y="43166"/>
                  </a:lnTo>
                  <a:lnTo>
                    <a:pt x="59320" y="43166"/>
                  </a:lnTo>
                  <a:lnTo>
                    <a:pt x="67696" y="41462"/>
                  </a:lnTo>
                  <a:lnTo>
                    <a:pt x="74555" y="36826"/>
                  </a:lnTo>
                  <a:lnTo>
                    <a:pt x="76832" y="33453"/>
                  </a:lnTo>
                  <a:close/>
                </a:path>
                <a:path w="367030" h="474979">
                  <a:moveTo>
                    <a:pt x="179579" y="0"/>
                  </a:moveTo>
                  <a:lnTo>
                    <a:pt x="145605" y="21583"/>
                  </a:lnTo>
                  <a:lnTo>
                    <a:pt x="147307" y="29963"/>
                  </a:lnTo>
                  <a:lnTo>
                    <a:pt x="151941" y="36826"/>
                  </a:lnTo>
                  <a:lnTo>
                    <a:pt x="158800" y="41462"/>
                  </a:lnTo>
                  <a:lnTo>
                    <a:pt x="167176" y="43166"/>
                  </a:lnTo>
                  <a:lnTo>
                    <a:pt x="179040" y="43166"/>
                  </a:lnTo>
                  <a:lnTo>
                    <a:pt x="184972" y="38849"/>
                  </a:lnTo>
                  <a:lnTo>
                    <a:pt x="187668" y="33453"/>
                  </a:lnTo>
                  <a:lnTo>
                    <a:pt x="213868" y="33453"/>
                  </a:lnTo>
                  <a:lnTo>
                    <a:pt x="213528" y="31666"/>
                  </a:lnTo>
                  <a:lnTo>
                    <a:pt x="207554" y="21987"/>
                  </a:lnTo>
                  <a:lnTo>
                    <a:pt x="198648" y="14939"/>
                  </a:lnTo>
                  <a:lnTo>
                    <a:pt x="187668" y="11331"/>
                  </a:lnTo>
                  <a:lnTo>
                    <a:pt x="185511" y="4856"/>
                  </a:lnTo>
                  <a:lnTo>
                    <a:pt x="17957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009" y="5549007"/>
              <a:ext cx="81792" cy="81833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824516" y="5411864"/>
              <a:ext cx="367030" cy="474980"/>
            </a:xfrm>
            <a:custGeom>
              <a:avLst/>
              <a:gdLst/>
              <a:ahLst/>
              <a:cxnLst/>
              <a:rect l="l" t="t" r="r" b="b"/>
              <a:pathLst>
                <a:path w="367030" h="474979">
                  <a:moveTo>
                    <a:pt x="366709" y="178059"/>
                  </a:moveTo>
                  <a:lnTo>
                    <a:pt x="362066" y="154900"/>
                  </a:lnTo>
                  <a:lnTo>
                    <a:pt x="349384" y="136040"/>
                  </a:lnTo>
                  <a:lnTo>
                    <a:pt x="330535" y="123351"/>
                  </a:lnTo>
                  <a:lnTo>
                    <a:pt x="307388" y="118706"/>
                  </a:lnTo>
                  <a:lnTo>
                    <a:pt x="284241" y="123351"/>
                  </a:lnTo>
                  <a:lnTo>
                    <a:pt x="265392" y="136040"/>
                  </a:lnTo>
                  <a:lnTo>
                    <a:pt x="252710" y="154900"/>
                  </a:lnTo>
                  <a:lnTo>
                    <a:pt x="248068" y="178059"/>
                  </a:lnTo>
                  <a:lnTo>
                    <a:pt x="251320" y="197391"/>
                  </a:lnTo>
                  <a:lnTo>
                    <a:pt x="260336" y="214143"/>
                  </a:lnTo>
                  <a:lnTo>
                    <a:pt x="274003" y="227152"/>
                  </a:lnTo>
                  <a:lnTo>
                    <a:pt x="291210" y="235254"/>
                  </a:lnTo>
                  <a:lnTo>
                    <a:pt x="291210" y="361515"/>
                  </a:lnTo>
                  <a:lnTo>
                    <a:pt x="284865" y="393055"/>
                  </a:lnTo>
                  <a:lnTo>
                    <a:pt x="267549" y="418777"/>
                  </a:lnTo>
                  <a:lnTo>
                    <a:pt x="241841" y="436103"/>
                  </a:lnTo>
                  <a:lnTo>
                    <a:pt x="210318" y="442451"/>
                  </a:lnTo>
                  <a:lnTo>
                    <a:pt x="178796" y="436103"/>
                  </a:lnTo>
                  <a:lnTo>
                    <a:pt x="153087" y="418777"/>
                  </a:lnTo>
                  <a:lnTo>
                    <a:pt x="135771" y="393055"/>
                  </a:lnTo>
                  <a:lnTo>
                    <a:pt x="129426" y="361515"/>
                  </a:lnTo>
                  <a:lnTo>
                    <a:pt x="129426" y="306478"/>
                  </a:lnTo>
                  <a:lnTo>
                    <a:pt x="167799" y="293570"/>
                  </a:lnTo>
                  <a:lnTo>
                    <a:pt x="198589" y="268775"/>
                  </a:lnTo>
                  <a:lnTo>
                    <a:pt x="219064" y="234774"/>
                  </a:lnTo>
                  <a:lnTo>
                    <a:pt x="226496" y="194247"/>
                  </a:lnTo>
                  <a:lnTo>
                    <a:pt x="226496" y="186153"/>
                  </a:lnTo>
                  <a:lnTo>
                    <a:pt x="222182" y="179138"/>
                  </a:lnTo>
                  <a:lnTo>
                    <a:pt x="215711" y="175901"/>
                  </a:lnTo>
                  <a:lnTo>
                    <a:pt x="215711" y="43166"/>
                  </a:lnTo>
                  <a:lnTo>
                    <a:pt x="213528" y="31666"/>
                  </a:lnTo>
                  <a:lnTo>
                    <a:pt x="207554" y="21987"/>
                  </a:lnTo>
                  <a:lnTo>
                    <a:pt x="198648" y="14939"/>
                  </a:lnTo>
                  <a:lnTo>
                    <a:pt x="187668" y="11331"/>
                  </a:lnTo>
                  <a:lnTo>
                    <a:pt x="185511" y="4856"/>
                  </a:lnTo>
                  <a:lnTo>
                    <a:pt x="179579" y="0"/>
                  </a:lnTo>
                  <a:lnTo>
                    <a:pt x="172569" y="0"/>
                  </a:lnTo>
                  <a:lnTo>
                    <a:pt x="167176" y="0"/>
                  </a:lnTo>
                  <a:lnTo>
                    <a:pt x="158800" y="1703"/>
                  </a:lnTo>
                  <a:lnTo>
                    <a:pt x="151941" y="6340"/>
                  </a:lnTo>
                  <a:lnTo>
                    <a:pt x="147307" y="13202"/>
                  </a:lnTo>
                  <a:lnTo>
                    <a:pt x="145605" y="21583"/>
                  </a:lnTo>
                  <a:lnTo>
                    <a:pt x="147307" y="29963"/>
                  </a:lnTo>
                  <a:lnTo>
                    <a:pt x="151941" y="36826"/>
                  </a:lnTo>
                  <a:lnTo>
                    <a:pt x="158800" y="41462"/>
                  </a:lnTo>
                  <a:lnTo>
                    <a:pt x="167176" y="43166"/>
                  </a:lnTo>
                  <a:lnTo>
                    <a:pt x="172569" y="43166"/>
                  </a:lnTo>
                  <a:lnTo>
                    <a:pt x="179040" y="43166"/>
                  </a:lnTo>
                  <a:lnTo>
                    <a:pt x="184972" y="38849"/>
                  </a:lnTo>
                  <a:lnTo>
                    <a:pt x="187668" y="33453"/>
                  </a:lnTo>
                  <a:lnTo>
                    <a:pt x="191443" y="35072"/>
                  </a:lnTo>
                  <a:lnTo>
                    <a:pt x="194140" y="38849"/>
                  </a:lnTo>
                  <a:lnTo>
                    <a:pt x="194140" y="43166"/>
                  </a:lnTo>
                  <a:lnTo>
                    <a:pt x="194140" y="175901"/>
                  </a:lnTo>
                  <a:lnTo>
                    <a:pt x="187668" y="179678"/>
                  </a:lnTo>
                  <a:lnTo>
                    <a:pt x="183354" y="186692"/>
                  </a:lnTo>
                  <a:lnTo>
                    <a:pt x="162862" y="243887"/>
                  </a:lnTo>
                  <a:lnTo>
                    <a:pt x="113248" y="264391"/>
                  </a:lnTo>
                  <a:lnTo>
                    <a:pt x="85913" y="258894"/>
                  </a:lnTo>
                  <a:lnTo>
                    <a:pt x="63634" y="243887"/>
                  </a:lnTo>
                  <a:lnTo>
                    <a:pt x="48636" y="221596"/>
                  </a:lnTo>
                  <a:lnTo>
                    <a:pt x="43142" y="194247"/>
                  </a:lnTo>
                  <a:lnTo>
                    <a:pt x="43142" y="186153"/>
                  </a:lnTo>
                  <a:lnTo>
                    <a:pt x="38828" y="179138"/>
                  </a:lnTo>
                  <a:lnTo>
                    <a:pt x="32356" y="175901"/>
                  </a:lnTo>
                  <a:lnTo>
                    <a:pt x="32356" y="43165"/>
                  </a:lnTo>
                  <a:lnTo>
                    <a:pt x="32356" y="38849"/>
                  </a:lnTo>
                  <a:lnTo>
                    <a:pt x="35053" y="35072"/>
                  </a:lnTo>
                  <a:lnTo>
                    <a:pt x="38828" y="33453"/>
                  </a:lnTo>
                  <a:lnTo>
                    <a:pt x="41524" y="39388"/>
                  </a:lnTo>
                  <a:lnTo>
                    <a:pt x="46917" y="43166"/>
                  </a:lnTo>
                  <a:lnTo>
                    <a:pt x="53927" y="43166"/>
                  </a:lnTo>
                  <a:lnTo>
                    <a:pt x="59320" y="43166"/>
                  </a:lnTo>
                  <a:lnTo>
                    <a:pt x="67696" y="41462"/>
                  </a:lnTo>
                  <a:lnTo>
                    <a:pt x="74555" y="36825"/>
                  </a:lnTo>
                  <a:lnTo>
                    <a:pt x="79189" y="29963"/>
                  </a:lnTo>
                  <a:lnTo>
                    <a:pt x="80891" y="21583"/>
                  </a:lnTo>
                  <a:lnTo>
                    <a:pt x="79189" y="13202"/>
                  </a:lnTo>
                  <a:lnTo>
                    <a:pt x="46917" y="0"/>
                  </a:lnTo>
                  <a:lnTo>
                    <a:pt x="40985" y="4856"/>
                  </a:lnTo>
                  <a:lnTo>
                    <a:pt x="38828" y="11331"/>
                  </a:lnTo>
                  <a:lnTo>
                    <a:pt x="27848" y="14939"/>
                  </a:lnTo>
                  <a:lnTo>
                    <a:pt x="18942" y="21987"/>
                  </a:lnTo>
                  <a:lnTo>
                    <a:pt x="12967" y="31666"/>
                  </a:lnTo>
                  <a:lnTo>
                    <a:pt x="10785" y="43165"/>
                  </a:lnTo>
                  <a:lnTo>
                    <a:pt x="10785" y="175901"/>
                  </a:lnTo>
                  <a:lnTo>
                    <a:pt x="4314" y="179678"/>
                  </a:lnTo>
                  <a:lnTo>
                    <a:pt x="0" y="186692"/>
                  </a:lnTo>
                  <a:lnTo>
                    <a:pt x="0" y="194247"/>
                  </a:lnTo>
                  <a:lnTo>
                    <a:pt x="7431" y="234774"/>
                  </a:lnTo>
                  <a:lnTo>
                    <a:pt x="27907" y="268775"/>
                  </a:lnTo>
                  <a:lnTo>
                    <a:pt x="58697" y="293570"/>
                  </a:lnTo>
                  <a:lnTo>
                    <a:pt x="97070" y="306478"/>
                  </a:lnTo>
                  <a:lnTo>
                    <a:pt x="97070" y="361515"/>
                  </a:lnTo>
                  <a:lnTo>
                    <a:pt x="105968" y="405625"/>
                  </a:lnTo>
                  <a:lnTo>
                    <a:pt x="130235" y="441642"/>
                  </a:lnTo>
                  <a:lnTo>
                    <a:pt x="166232" y="465923"/>
                  </a:lnTo>
                  <a:lnTo>
                    <a:pt x="210318" y="474826"/>
                  </a:lnTo>
                  <a:lnTo>
                    <a:pt x="254404" y="465923"/>
                  </a:lnTo>
                  <a:lnTo>
                    <a:pt x="290401" y="441642"/>
                  </a:lnTo>
                  <a:lnTo>
                    <a:pt x="314668" y="405625"/>
                  </a:lnTo>
                  <a:lnTo>
                    <a:pt x="323567" y="361515"/>
                  </a:lnTo>
                  <a:lnTo>
                    <a:pt x="323566" y="235254"/>
                  </a:lnTo>
                  <a:lnTo>
                    <a:pt x="340773" y="227152"/>
                  </a:lnTo>
                  <a:lnTo>
                    <a:pt x="354440" y="214143"/>
                  </a:lnTo>
                  <a:lnTo>
                    <a:pt x="363456" y="197391"/>
                  </a:lnTo>
                  <a:lnTo>
                    <a:pt x="366709" y="178059"/>
                  </a:lnTo>
                  <a:close/>
                </a:path>
              </a:pathLst>
            </a:custGeom>
            <a:ln w="629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104941" y="5562945"/>
              <a:ext cx="53975" cy="53975"/>
            </a:xfrm>
            <a:custGeom>
              <a:avLst/>
              <a:gdLst/>
              <a:ahLst/>
              <a:cxnLst/>
              <a:rect l="l" t="t" r="r" b="b"/>
              <a:pathLst>
                <a:path w="53975" h="53975">
                  <a:moveTo>
                    <a:pt x="26963" y="0"/>
                  </a:moveTo>
                  <a:lnTo>
                    <a:pt x="16467" y="2119"/>
                  </a:lnTo>
                  <a:lnTo>
                    <a:pt x="7897" y="7901"/>
                  </a:lnTo>
                  <a:lnTo>
                    <a:pt x="2118" y="16476"/>
                  </a:lnTo>
                  <a:lnTo>
                    <a:pt x="0" y="26978"/>
                  </a:lnTo>
                  <a:lnTo>
                    <a:pt x="2118" y="37480"/>
                  </a:lnTo>
                  <a:lnTo>
                    <a:pt x="7897" y="46056"/>
                  </a:lnTo>
                  <a:lnTo>
                    <a:pt x="16467" y="51837"/>
                  </a:lnTo>
                  <a:lnTo>
                    <a:pt x="26963" y="53957"/>
                  </a:lnTo>
                  <a:lnTo>
                    <a:pt x="37460" y="51837"/>
                  </a:lnTo>
                  <a:lnTo>
                    <a:pt x="46030" y="46056"/>
                  </a:lnTo>
                  <a:lnTo>
                    <a:pt x="51809" y="37480"/>
                  </a:lnTo>
                  <a:lnTo>
                    <a:pt x="53927" y="26978"/>
                  </a:lnTo>
                  <a:lnTo>
                    <a:pt x="51809" y="16476"/>
                  </a:lnTo>
                  <a:lnTo>
                    <a:pt x="46030" y="7901"/>
                  </a:lnTo>
                  <a:lnTo>
                    <a:pt x="37460" y="2119"/>
                  </a:lnTo>
                  <a:lnTo>
                    <a:pt x="2696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104941" y="5562945"/>
              <a:ext cx="53975" cy="53975"/>
            </a:xfrm>
            <a:custGeom>
              <a:avLst/>
              <a:gdLst/>
              <a:ahLst/>
              <a:cxnLst/>
              <a:rect l="l" t="t" r="r" b="b"/>
              <a:pathLst>
                <a:path w="53975" h="53975">
                  <a:moveTo>
                    <a:pt x="53927" y="26978"/>
                  </a:moveTo>
                  <a:lnTo>
                    <a:pt x="51809" y="37480"/>
                  </a:lnTo>
                  <a:lnTo>
                    <a:pt x="46030" y="46056"/>
                  </a:lnTo>
                  <a:lnTo>
                    <a:pt x="37460" y="51837"/>
                  </a:lnTo>
                  <a:lnTo>
                    <a:pt x="26963" y="53957"/>
                  </a:lnTo>
                  <a:lnTo>
                    <a:pt x="16467" y="51837"/>
                  </a:lnTo>
                  <a:lnTo>
                    <a:pt x="7897" y="46056"/>
                  </a:lnTo>
                  <a:lnTo>
                    <a:pt x="2118" y="37480"/>
                  </a:lnTo>
                  <a:lnTo>
                    <a:pt x="0" y="26978"/>
                  </a:lnTo>
                  <a:lnTo>
                    <a:pt x="2118" y="16476"/>
                  </a:lnTo>
                  <a:lnTo>
                    <a:pt x="7897" y="7901"/>
                  </a:lnTo>
                  <a:lnTo>
                    <a:pt x="16467" y="2119"/>
                  </a:lnTo>
                  <a:lnTo>
                    <a:pt x="26963" y="0"/>
                  </a:lnTo>
                  <a:lnTo>
                    <a:pt x="37460" y="2119"/>
                  </a:lnTo>
                  <a:lnTo>
                    <a:pt x="46030" y="7901"/>
                  </a:lnTo>
                  <a:lnTo>
                    <a:pt x="51809" y="16476"/>
                  </a:lnTo>
                  <a:lnTo>
                    <a:pt x="53927" y="26978"/>
                  </a:lnTo>
                  <a:close/>
                </a:path>
              </a:pathLst>
            </a:custGeom>
            <a:ln w="6293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45197" y="5386451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0" y="523621"/>
                  </a:moveTo>
                  <a:lnTo>
                    <a:pt x="523620" y="523621"/>
                  </a:lnTo>
                  <a:lnTo>
                    <a:pt x="523620" y="0"/>
                  </a:lnTo>
                  <a:lnTo>
                    <a:pt x="0" y="0"/>
                  </a:lnTo>
                  <a:lnTo>
                    <a:pt x="0" y="52362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1645157" y="5453888"/>
            <a:ext cx="47948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latin typeface="Calibri"/>
                <a:cs typeface="Calibri"/>
              </a:rPr>
              <a:t>Provides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early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alerts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health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advisories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0309" y="4731258"/>
            <a:ext cx="25463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Calibri"/>
                <a:cs typeface="Calibri"/>
              </a:rPr>
              <a:t>Literature</a:t>
            </a:r>
            <a:r>
              <a:rPr dirty="0" sz="2800" spc="-14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Survey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0"/>
            <a:ext cx="9143980" cy="371055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247135" y="3667505"/>
            <a:ext cx="5212715" cy="25133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spc="-10" i="1">
                <a:latin typeface="Calibri"/>
                <a:cs typeface="Calibri"/>
              </a:rPr>
              <a:t>Traditional</a:t>
            </a:r>
            <a:r>
              <a:rPr dirty="0" sz="2400" spc="-7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AQI</a:t>
            </a:r>
            <a:r>
              <a:rPr dirty="0" sz="2400" spc="-90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systems</a:t>
            </a:r>
            <a:r>
              <a:rPr dirty="0" sz="2400" spc="-8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are</a:t>
            </a:r>
            <a:r>
              <a:rPr dirty="0" sz="2400" spc="-75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reactive</a:t>
            </a:r>
            <a:endParaRPr sz="2400">
              <a:latin typeface="Calibri"/>
              <a:cs typeface="Calibri"/>
            </a:endParaRPr>
          </a:p>
          <a:p>
            <a:pPr marL="355600" marR="513715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400" i="1">
                <a:latin typeface="Calibri"/>
                <a:cs typeface="Calibri"/>
              </a:rPr>
              <a:t>ML</a:t>
            </a:r>
            <a:r>
              <a:rPr dirty="0" sz="2400" spc="-50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models</a:t>
            </a:r>
            <a:r>
              <a:rPr dirty="0" sz="2400" spc="-50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improve</a:t>
            </a:r>
            <a:r>
              <a:rPr dirty="0" sz="2400" spc="-35" i="1">
                <a:latin typeface="Calibri"/>
                <a:cs typeface="Calibri"/>
              </a:rPr>
              <a:t> </a:t>
            </a:r>
            <a:r>
              <a:rPr dirty="0" sz="2400" spc="-20" i="1">
                <a:latin typeface="Calibri"/>
                <a:cs typeface="Calibri"/>
              </a:rPr>
              <a:t>short-</a:t>
            </a:r>
            <a:r>
              <a:rPr dirty="0" sz="2400" i="1">
                <a:latin typeface="Calibri"/>
                <a:cs typeface="Calibri"/>
              </a:rPr>
              <a:t>term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 spc="-25" i="1">
                <a:latin typeface="Calibri"/>
                <a:cs typeface="Calibri"/>
              </a:rPr>
              <a:t>AQI </a:t>
            </a:r>
            <a:r>
              <a:rPr dirty="0" sz="2400" spc="-10" i="1">
                <a:latin typeface="Calibri"/>
                <a:cs typeface="Calibri"/>
              </a:rPr>
              <a:t>forecasting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i="1">
                <a:latin typeface="Calibri"/>
                <a:cs typeface="Calibri"/>
              </a:rPr>
              <a:t>Random</a:t>
            </a:r>
            <a:r>
              <a:rPr dirty="0" sz="2400" spc="-5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Forest</a:t>
            </a:r>
            <a:r>
              <a:rPr dirty="0" sz="2400" spc="-70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and</a:t>
            </a:r>
            <a:r>
              <a:rPr dirty="0" sz="2400" spc="-50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XGBoost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show</a:t>
            </a:r>
            <a:r>
              <a:rPr dirty="0" sz="2400" spc="-55" i="1">
                <a:latin typeface="Calibri"/>
                <a:cs typeface="Calibri"/>
              </a:rPr>
              <a:t> </a:t>
            </a:r>
            <a:r>
              <a:rPr dirty="0" sz="2400" spc="-20" i="1">
                <a:latin typeface="Calibri"/>
                <a:cs typeface="Calibri"/>
              </a:rPr>
              <a:t>high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400" spc="-10" i="1"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i="1">
                <a:latin typeface="Calibri"/>
                <a:cs typeface="Calibri"/>
              </a:rPr>
              <a:t>Need</a:t>
            </a:r>
            <a:r>
              <a:rPr dirty="0" sz="2400" spc="-4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for</a:t>
            </a:r>
            <a:r>
              <a:rPr dirty="0" sz="2400" spc="-40" i="1">
                <a:latin typeface="Calibri"/>
                <a:cs typeface="Calibri"/>
              </a:rPr>
              <a:t> </a:t>
            </a:r>
            <a:r>
              <a:rPr dirty="0" sz="2400" spc="-20" i="1">
                <a:latin typeface="Calibri"/>
                <a:cs typeface="Calibri"/>
              </a:rPr>
              <a:t>real-</a:t>
            </a:r>
            <a:r>
              <a:rPr dirty="0" sz="2400" i="1">
                <a:latin typeface="Calibri"/>
                <a:cs typeface="Calibri"/>
              </a:rPr>
              <a:t>time</a:t>
            </a:r>
            <a:r>
              <a:rPr dirty="0" sz="2400" spc="-40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citizen</a:t>
            </a:r>
            <a:r>
              <a:rPr dirty="0" sz="2400" spc="-40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alert</a:t>
            </a:r>
            <a:r>
              <a:rPr dirty="0" sz="2400" spc="-50" i="1">
                <a:latin typeface="Calibri"/>
                <a:cs typeface="Calibri"/>
              </a:rPr>
              <a:t> </a:t>
            </a:r>
            <a:r>
              <a:rPr dirty="0" sz="2400" spc="-10" i="1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0"/>
              <a:t>System</a:t>
            </a:r>
            <a:r>
              <a:rPr dirty="0" sz="6500" spc="-295"/>
              <a:t> </a:t>
            </a:r>
            <a:r>
              <a:rPr dirty="0" sz="6500" spc="-20"/>
              <a:t>Architecture</a:t>
            </a:r>
            <a:endParaRPr sz="6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0080" y="554101"/>
            <a:ext cx="128524" cy="17157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1931" y="837057"/>
            <a:ext cx="84327" cy="11239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937956" y="1472438"/>
            <a:ext cx="7660005" cy="3900170"/>
            <a:chOff x="937956" y="1472438"/>
            <a:chExt cx="7660005" cy="390017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5602" y="1472438"/>
              <a:ext cx="118237" cy="15760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852413" y="4922266"/>
              <a:ext cx="450215" cy="450215"/>
            </a:xfrm>
            <a:custGeom>
              <a:avLst/>
              <a:gdLst/>
              <a:ahLst/>
              <a:cxnLst/>
              <a:rect l="l" t="t" r="r" b="b"/>
              <a:pathLst>
                <a:path w="450214" h="450214">
                  <a:moveTo>
                    <a:pt x="225044" y="0"/>
                  </a:moveTo>
                  <a:lnTo>
                    <a:pt x="179713" y="4575"/>
                  </a:lnTo>
                  <a:lnTo>
                    <a:pt x="137481" y="17696"/>
                  </a:lnTo>
                  <a:lnTo>
                    <a:pt x="99255" y="38455"/>
                  </a:lnTo>
                  <a:lnTo>
                    <a:pt x="65944" y="65944"/>
                  </a:lnTo>
                  <a:lnTo>
                    <a:pt x="38455" y="99255"/>
                  </a:lnTo>
                  <a:lnTo>
                    <a:pt x="17696" y="137481"/>
                  </a:lnTo>
                  <a:lnTo>
                    <a:pt x="4575" y="179713"/>
                  </a:lnTo>
                  <a:lnTo>
                    <a:pt x="0" y="225043"/>
                  </a:lnTo>
                  <a:lnTo>
                    <a:pt x="4575" y="270411"/>
                  </a:lnTo>
                  <a:lnTo>
                    <a:pt x="17696" y="312660"/>
                  </a:lnTo>
                  <a:lnTo>
                    <a:pt x="38455" y="350887"/>
                  </a:lnTo>
                  <a:lnTo>
                    <a:pt x="65944" y="384190"/>
                  </a:lnTo>
                  <a:lnTo>
                    <a:pt x="99255" y="411665"/>
                  </a:lnTo>
                  <a:lnTo>
                    <a:pt x="137481" y="432409"/>
                  </a:lnTo>
                  <a:lnTo>
                    <a:pt x="179713" y="445517"/>
                  </a:lnTo>
                  <a:lnTo>
                    <a:pt x="225044" y="450087"/>
                  </a:lnTo>
                  <a:lnTo>
                    <a:pt x="270411" y="445517"/>
                  </a:lnTo>
                  <a:lnTo>
                    <a:pt x="312660" y="432409"/>
                  </a:lnTo>
                  <a:lnTo>
                    <a:pt x="350887" y="411665"/>
                  </a:lnTo>
                  <a:lnTo>
                    <a:pt x="384190" y="384190"/>
                  </a:lnTo>
                  <a:lnTo>
                    <a:pt x="411665" y="350887"/>
                  </a:lnTo>
                  <a:lnTo>
                    <a:pt x="432409" y="312660"/>
                  </a:lnTo>
                  <a:lnTo>
                    <a:pt x="445517" y="270411"/>
                  </a:lnTo>
                  <a:lnTo>
                    <a:pt x="450088" y="225043"/>
                  </a:lnTo>
                  <a:lnTo>
                    <a:pt x="445517" y="179713"/>
                  </a:lnTo>
                  <a:lnTo>
                    <a:pt x="432409" y="137481"/>
                  </a:lnTo>
                  <a:lnTo>
                    <a:pt x="411665" y="99255"/>
                  </a:lnTo>
                  <a:lnTo>
                    <a:pt x="384190" y="65944"/>
                  </a:lnTo>
                  <a:lnTo>
                    <a:pt x="350887" y="38455"/>
                  </a:lnTo>
                  <a:lnTo>
                    <a:pt x="312660" y="17696"/>
                  </a:lnTo>
                  <a:lnTo>
                    <a:pt x="270411" y="4575"/>
                  </a:lnTo>
                  <a:lnTo>
                    <a:pt x="225044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0439" y="5064469"/>
              <a:ext cx="215071" cy="16677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44638" y="4922266"/>
              <a:ext cx="450215" cy="450215"/>
            </a:xfrm>
            <a:custGeom>
              <a:avLst/>
              <a:gdLst/>
              <a:ahLst/>
              <a:cxnLst/>
              <a:rect l="l" t="t" r="r" b="b"/>
              <a:pathLst>
                <a:path w="450215" h="450214">
                  <a:moveTo>
                    <a:pt x="225043" y="0"/>
                  </a:moveTo>
                  <a:lnTo>
                    <a:pt x="179676" y="4575"/>
                  </a:lnTo>
                  <a:lnTo>
                    <a:pt x="137427" y="17696"/>
                  </a:lnTo>
                  <a:lnTo>
                    <a:pt x="99200" y="38455"/>
                  </a:lnTo>
                  <a:lnTo>
                    <a:pt x="65897" y="65944"/>
                  </a:lnTo>
                  <a:lnTo>
                    <a:pt x="38422" y="99255"/>
                  </a:lnTo>
                  <a:lnTo>
                    <a:pt x="17678" y="137481"/>
                  </a:lnTo>
                  <a:lnTo>
                    <a:pt x="4570" y="179713"/>
                  </a:lnTo>
                  <a:lnTo>
                    <a:pt x="0" y="225043"/>
                  </a:lnTo>
                  <a:lnTo>
                    <a:pt x="4570" y="270411"/>
                  </a:lnTo>
                  <a:lnTo>
                    <a:pt x="17678" y="312660"/>
                  </a:lnTo>
                  <a:lnTo>
                    <a:pt x="38422" y="350887"/>
                  </a:lnTo>
                  <a:lnTo>
                    <a:pt x="65897" y="384190"/>
                  </a:lnTo>
                  <a:lnTo>
                    <a:pt x="99200" y="411665"/>
                  </a:lnTo>
                  <a:lnTo>
                    <a:pt x="137427" y="432409"/>
                  </a:lnTo>
                  <a:lnTo>
                    <a:pt x="179676" y="445517"/>
                  </a:lnTo>
                  <a:lnTo>
                    <a:pt x="225043" y="450087"/>
                  </a:lnTo>
                  <a:lnTo>
                    <a:pt x="270411" y="445517"/>
                  </a:lnTo>
                  <a:lnTo>
                    <a:pt x="312660" y="432409"/>
                  </a:lnTo>
                  <a:lnTo>
                    <a:pt x="350887" y="411665"/>
                  </a:lnTo>
                  <a:lnTo>
                    <a:pt x="384190" y="384190"/>
                  </a:lnTo>
                  <a:lnTo>
                    <a:pt x="411665" y="350887"/>
                  </a:lnTo>
                  <a:lnTo>
                    <a:pt x="432409" y="312660"/>
                  </a:lnTo>
                  <a:lnTo>
                    <a:pt x="445517" y="270411"/>
                  </a:lnTo>
                  <a:lnTo>
                    <a:pt x="450087" y="225043"/>
                  </a:lnTo>
                  <a:lnTo>
                    <a:pt x="445517" y="179713"/>
                  </a:lnTo>
                  <a:lnTo>
                    <a:pt x="432409" y="137481"/>
                  </a:lnTo>
                  <a:lnTo>
                    <a:pt x="411665" y="99255"/>
                  </a:lnTo>
                  <a:lnTo>
                    <a:pt x="384190" y="65944"/>
                  </a:lnTo>
                  <a:lnTo>
                    <a:pt x="350887" y="38455"/>
                  </a:lnTo>
                  <a:lnTo>
                    <a:pt x="312660" y="17696"/>
                  </a:lnTo>
                  <a:lnTo>
                    <a:pt x="270411" y="4575"/>
                  </a:lnTo>
                  <a:lnTo>
                    <a:pt x="225043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498" y="5029501"/>
              <a:ext cx="109148" cy="23670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956" y="1629918"/>
              <a:ext cx="7659461" cy="3283711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5015" y="3597655"/>
            <a:ext cx="25400" cy="326034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387210" y="4957698"/>
            <a:ext cx="1069975" cy="347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65"/>
              </a:lnSpc>
              <a:spcBef>
                <a:spcPts val="100"/>
              </a:spcBef>
            </a:pPr>
            <a:r>
              <a:rPr dirty="0" sz="1100" spc="-10">
                <a:latin typeface="Calibri"/>
                <a:cs typeface="Calibri"/>
              </a:rPr>
              <a:t>Web-based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65"/>
              </a:lnSpc>
            </a:pPr>
            <a:r>
              <a:rPr dirty="0" sz="1100">
                <a:latin typeface="Calibri"/>
                <a:cs typeface="Calibri"/>
              </a:rPr>
              <a:t>frontend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interface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179689" y="4957698"/>
            <a:ext cx="819150" cy="347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65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Flask</a:t>
            </a:r>
            <a:r>
              <a:rPr dirty="0" sz="1100" spc="-10">
                <a:latin typeface="Calibri"/>
                <a:cs typeface="Calibri"/>
              </a:rPr>
              <a:t> backend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265"/>
              </a:lnSpc>
            </a:pPr>
            <a:r>
              <a:rPr dirty="0" sz="1100" spc="-10">
                <a:latin typeface="Calibri"/>
                <a:cs typeface="Calibri"/>
              </a:rPr>
              <a:t>server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852414" y="5603938"/>
            <a:ext cx="450215" cy="450215"/>
            <a:chOff x="5852414" y="5603938"/>
            <a:chExt cx="450215" cy="450215"/>
          </a:xfrm>
        </p:grpSpPr>
        <p:sp>
          <p:nvSpPr>
            <p:cNvPr id="16" name="object 16" descr=""/>
            <p:cNvSpPr/>
            <p:nvPr/>
          </p:nvSpPr>
          <p:spPr>
            <a:xfrm>
              <a:off x="5852414" y="5603938"/>
              <a:ext cx="450215" cy="450215"/>
            </a:xfrm>
            <a:custGeom>
              <a:avLst/>
              <a:gdLst/>
              <a:ahLst/>
              <a:cxnLst/>
              <a:rect l="l" t="t" r="r" b="b"/>
              <a:pathLst>
                <a:path w="450214" h="450214">
                  <a:moveTo>
                    <a:pt x="225044" y="0"/>
                  </a:moveTo>
                  <a:lnTo>
                    <a:pt x="179713" y="4571"/>
                  </a:lnTo>
                  <a:lnTo>
                    <a:pt x="137481" y="17683"/>
                  </a:lnTo>
                  <a:lnTo>
                    <a:pt x="99255" y="38431"/>
                  </a:lnTo>
                  <a:lnTo>
                    <a:pt x="65944" y="65909"/>
                  </a:lnTo>
                  <a:lnTo>
                    <a:pt x="38455" y="99213"/>
                  </a:lnTo>
                  <a:lnTo>
                    <a:pt x="17696" y="137438"/>
                  </a:lnTo>
                  <a:lnTo>
                    <a:pt x="4575" y="179679"/>
                  </a:lnTo>
                  <a:lnTo>
                    <a:pt x="0" y="225031"/>
                  </a:lnTo>
                  <a:lnTo>
                    <a:pt x="4575" y="270383"/>
                  </a:lnTo>
                  <a:lnTo>
                    <a:pt x="17696" y="312623"/>
                  </a:lnTo>
                  <a:lnTo>
                    <a:pt x="38455" y="350848"/>
                  </a:lnTo>
                  <a:lnTo>
                    <a:pt x="65944" y="384152"/>
                  </a:lnTo>
                  <a:lnTo>
                    <a:pt x="99255" y="411631"/>
                  </a:lnTo>
                  <a:lnTo>
                    <a:pt x="137481" y="432378"/>
                  </a:lnTo>
                  <a:lnTo>
                    <a:pt x="179713" y="445490"/>
                  </a:lnTo>
                  <a:lnTo>
                    <a:pt x="225044" y="450062"/>
                  </a:lnTo>
                  <a:lnTo>
                    <a:pt x="270411" y="445490"/>
                  </a:lnTo>
                  <a:lnTo>
                    <a:pt x="312660" y="432378"/>
                  </a:lnTo>
                  <a:lnTo>
                    <a:pt x="350887" y="411631"/>
                  </a:lnTo>
                  <a:lnTo>
                    <a:pt x="384190" y="384152"/>
                  </a:lnTo>
                  <a:lnTo>
                    <a:pt x="411665" y="350848"/>
                  </a:lnTo>
                  <a:lnTo>
                    <a:pt x="432409" y="312623"/>
                  </a:lnTo>
                  <a:lnTo>
                    <a:pt x="445517" y="270383"/>
                  </a:lnTo>
                  <a:lnTo>
                    <a:pt x="450088" y="225031"/>
                  </a:lnTo>
                  <a:lnTo>
                    <a:pt x="445517" y="179679"/>
                  </a:lnTo>
                  <a:lnTo>
                    <a:pt x="432409" y="137438"/>
                  </a:lnTo>
                  <a:lnTo>
                    <a:pt x="411665" y="99213"/>
                  </a:lnTo>
                  <a:lnTo>
                    <a:pt x="384190" y="65909"/>
                  </a:lnTo>
                  <a:lnTo>
                    <a:pt x="350887" y="38431"/>
                  </a:lnTo>
                  <a:lnTo>
                    <a:pt x="312660" y="17683"/>
                  </a:lnTo>
                  <a:lnTo>
                    <a:pt x="270411" y="4571"/>
                  </a:lnTo>
                  <a:lnTo>
                    <a:pt x="225044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0334" y="5723227"/>
              <a:ext cx="175282" cy="21223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6387210" y="5639511"/>
            <a:ext cx="1023619" cy="34798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 marR="5080">
              <a:lnSpc>
                <a:spcPts val="1210"/>
              </a:lnSpc>
              <a:spcBef>
                <a:spcPts val="235"/>
              </a:spcBef>
            </a:pPr>
            <a:r>
              <a:rPr dirty="0" sz="1100">
                <a:latin typeface="Calibri"/>
                <a:cs typeface="Calibri"/>
              </a:rPr>
              <a:t>Machine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learning </a:t>
            </a:r>
            <a:r>
              <a:rPr dirty="0" sz="1100">
                <a:latin typeface="Calibri"/>
                <a:cs typeface="Calibri"/>
              </a:rPr>
              <a:t>prediction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engine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644638" y="5603938"/>
            <a:ext cx="450215" cy="450215"/>
            <a:chOff x="7644638" y="5603938"/>
            <a:chExt cx="450215" cy="450215"/>
          </a:xfrm>
        </p:grpSpPr>
        <p:sp>
          <p:nvSpPr>
            <p:cNvPr id="20" name="object 20" descr=""/>
            <p:cNvSpPr/>
            <p:nvPr/>
          </p:nvSpPr>
          <p:spPr>
            <a:xfrm>
              <a:off x="7644638" y="5603938"/>
              <a:ext cx="450215" cy="450215"/>
            </a:xfrm>
            <a:custGeom>
              <a:avLst/>
              <a:gdLst/>
              <a:ahLst/>
              <a:cxnLst/>
              <a:rect l="l" t="t" r="r" b="b"/>
              <a:pathLst>
                <a:path w="450215" h="450214">
                  <a:moveTo>
                    <a:pt x="225043" y="0"/>
                  </a:moveTo>
                  <a:lnTo>
                    <a:pt x="179676" y="4571"/>
                  </a:lnTo>
                  <a:lnTo>
                    <a:pt x="137427" y="17683"/>
                  </a:lnTo>
                  <a:lnTo>
                    <a:pt x="99200" y="38431"/>
                  </a:lnTo>
                  <a:lnTo>
                    <a:pt x="65897" y="65909"/>
                  </a:lnTo>
                  <a:lnTo>
                    <a:pt x="38422" y="99213"/>
                  </a:lnTo>
                  <a:lnTo>
                    <a:pt x="17678" y="137438"/>
                  </a:lnTo>
                  <a:lnTo>
                    <a:pt x="4570" y="179679"/>
                  </a:lnTo>
                  <a:lnTo>
                    <a:pt x="0" y="225031"/>
                  </a:lnTo>
                  <a:lnTo>
                    <a:pt x="4570" y="270383"/>
                  </a:lnTo>
                  <a:lnTo>
                    <a:pt x="17678" y="312623"/>
                  </a:lnTo>
                  <a:lnTo>
                    <a:pt x="38422" y="350848"/>
                  </a:lnTo>
                  <a:lnTo>
                    <a:pt x="65897" y="384152"/>
                  </a:lnTo>
                  <a:lnTo>
                    <a:pt x="99200" y="411631"/>
                  </a:lnTo>
                  <a:lnTo>
                    <a:pt x="137427" y="432378"/>
                  </a:lnTo>
                  <a:lnTo>
                    <a:pt x="179676" y="445490"/>
                  </a:lnTo>
                  <a:lnTo>
                    <a:pt x="225043" y="450062"/>
                  </a:lnTo>
                  <a:lnTo>
                    <a:pt x="270411" y="445490"/>
                  </a:lnTo>
                  <a:lnTo>
                    <a:pt x="312660" y="432378"/>
                  </a:lnTo>
                  <a:lnTo>
                    <a:pt x="350887" y="411631"/>
                  </a:lnTo>
                  <a:lnTo>
                    <a:pt x="384190" y="384152"/>
                  </a:lnTo>
                  <a:lnTo>
                    <a:pt x="411665" y="350848"/>
                  </a:lnTo>
                  <a:lnTo>
                    <a:pt x="432409" y="312623"/>
                  </a:lnTo>
                  <a:lnTo>
                    <a:pt x="445517" y="270383"/>
                  </a:lnTo>
                  <a:lnTo>
                    <a:pt x="450087" y="225031"/>
                  </a:lnTo>
                  <a:lnTo>
                    <a:pt x="445517" y="179679"/>
                  </a:lnTo>
                  <a:lnTo>
                    <a:pt x="432409" y="137438"/>
                  </a:lnTo>
                  <a:lnTo>
                    <a:pt x="411665" y="99213"/>
                  </a:lnTo>
                  <a:lnTo>
                    <a:pt x="384190" y="65909"/>
                  </a:lnTo>
                  <a:lnTo>
                    <a:pt x="350887" y="38431"/>
                  </a:lnTo>
                  <a:lnTo>
                    <a:pt x="312660" y="17683"/>
                  </a:lnTo>
                  <a:lnTo>
                    <a:pt x="270411" y="4571"/>
                  </a:lnTo>
                  <a:lnTo>
                    <a:pt x="225043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1783" y="5729683"/>
              <a:ext cx="236578" cy="199319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8179689" y="5562701"/>
            <a:ext cx="683260" cy="502284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ct val="91900"/>
              </a:lnSpc>
              <a:spcBef>
                <a:spcPts val="210"/>
              </a:spcBef>
            </a:pPr>
            <a:r>
              <a:rPr dirty="0" sz="1100" spc="-10">
                <a:latin typeface="Calibri"/>
                <a:cs typeface="Calibri"/>
              </a:rPr>
              <a:t>MLflow experiment tracking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5852414" y="6285572"/>
            <a:ext cx="450215" cy="450215"/>
            <a:chOff x="5852414" y="6285572"/>
            <a:chExt cx="450215" cy="450215"/>
          </a:xfrm>
        </p:grpSpPr>
        <p:sp>
          <p:nvSpPr>
            <p:cNvPr id="24" name="object 24" descr=""/>
            <p:cNvSpPr/>
            <p:nvPr/>
          </p:nvSpPr>
          <p:spPr>
            <a:xfrm>
              <a:off x="5852414" y="6285572"/>
              <a:ext cx="450215" cy="450215"/>
            </a:xfrm>
            <a:custGeom>
              <a:avLst/>
              <a:gdLst/>
              <a:ahLst/>
              <a:cxnLst/>
              <a:rect l="l" t="t" r="r" b="b"/>
              <a:pathLst>
                <a:path w="450214" h="450215">
                  <a:moveTo>
                    <a:pt x="225044" y="0"/>
                  </a:moveTo>
                  <a:lnTo>
                    <a:pt x="179713" y="4571"/>
                  </a:lnTo>
                  <a:lnTo>
                    <a:pt x="137481" y="17683"/>
                  </a:lnTo>
                  <a:lnTo>
                    <a:pt x="99255" y="38431"/>
                  </a:lnTo>
                  <a:lnTo>
                    <a:pt x="65944" y="65909"/>
                  </a:lnTo>
                  <a:lnTo>
                    <a:pt x="38455" y="99213"/>
                  </a:lnTo>
                  <a:lnTo>
                    <a:pt x="17696" y="137438"/>
                  </a:lnTo>
                  <a:lnTo>
                    <a:pt x="4575" y="179679"/>
                  </a:lnTo>
                  <a:lnTo>
                    <a:pt x="0" y="225031"/>
                  </a:lnTo>
                  <a:lnTo>
                    <a:pt x="4575" y="270379"/>
                  </a:lnTo>
                  <a:lnTo>
                    <a:pt x="17696" y="312617"/>
                  </a:lnTo>
                  <a:lnTo>
                    <a:pt x="38455" y="350840"/>
                  </a:lnTo>
                  <a:lnTo>
                    <a:pt x="65944" y="384143"/>
                  </a:lnTo>
                  <a:lnTo>
                    <a:pt x="99255" y="411621"/>
                  </a:lnTo>
                  <a:lnTo>
                    <a:pt x="137481" y="432369"/>
                  </a:lnTo>
                  <a:lnTo>
                    <a:pt x="179713" y="445481"/>
                  </a:lnTo>
                  <a:lnTo>
                    <a:pt x="225044" y="450053"/>
                  </a:lnTo>
                  <a:lnTo>
                    <a:pt x="270411" y="445481"/>
                  </a:lnTo>
                  <a:lnTo>
                    <a:pt x="312660" y="432369"/>
                  </a:lnTo>
                  <a:lnTo>
                    <a:pt x="350887" y="411621"/>
                  </a:lnTo>
                  <a:lnTo>
                    <a:pt x="384190" y="384143"/>
                  </a:lnTo>
                  <a:lnTo>
                    <a:pt x="411665" y="350840"/>
                  </a:lnTo>
                  <a:lnTo>
                    <a:pt x="432409" y="312617"/>
                  </a:lnTo>
                  <a:lnTo>
                    <a:pt x="445517" y="270379"/>
                  </a:lnTo>
                  <a:lnTo>
                    <a:pt x="450088" y="225031"/>
                  </a:lnTo>
                  <a:lnTo>
                    <a:pt x="445517" y="179679"/>
                  </a:lnTo>
                  <a:lnTo>
                    <a:pt x="432409" y="137438"/>
                  </a:lnTo>
                  <a:lnTo>
                    <a:pt x="411665" y="99213"/>
                  </a:lnTo>
                  <a:lnTo>
                    <a:pt x="384190" y="65909"/>
                  </a:lnTo>
                  <a:lnTo>
                    <a:pt x="350887" y="38431"/>
                  </a:lnTo>
                  <a:lnTo>
                    <a:pt x="312660" y="17683"/>
                  </a:lnTo>
                  <a:lnTo>
                    <a:pt x="270411" y="4571"/>
                  </a:lnTo>
                  <a:lnTo>
                    <a:pt x="225044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986564" y="6419646"/>
              <a:ext cx="182880" cy="183515"/>
            </a:xfrm>
            <a:custGeom>
              <a:avLst/>
              <a:gdLst/>
              <a:ahLst/>
              <a:cxnLst/>
              <a:rect l="l" t="t" r="r" b="b"/>
              <a:pathLst>
                <a:path w="182879" h="183515">
                  <a:moveTo>
                    <a:pt x="61836" y="56489"/>
                  </a:moveTo>
                  <a:lnTo>
                    <a:pt x="32258" y="56489"/>
                  </a:lnTo>
                  <a:lnTo>
                    <a:pt x="32258" y="150634"/>
                  </a:lnTo>
                  <a:lnTo>
                    <a:pt x="61836" y="150634"/>
                  </a:lnTo>
                  <a:lnTo>
                    <a:pt x="61836" y="56489"/>
                  </a:lnTo>
                  <a:close/>
                </a:path>
                <a:path w="182879" h="183515">
                  <a:moveTo>
                    <a:pt x="102158" y="0"/>
                  </a:moveTo>
                  <a:lnTo>
                    <a:pt x="72580" y="0"/>
                  </a:lnTo>
                  <a:lnTo>
                    <a:pt x="72580" y="150634"/>
                  </a:lnTo>
                  <a:lnTo>
                    <a:pt x="102158" y="150634"/>
                  </a:lnTo>
                  <a:lnTo>
                    <a:pt x="102158" y="0"/>
                  </a:lnTo>
                  <a:close/>
                </a:path>
                <a:path w="182879" h="183515">
                  <a:moveTo>
                    <a:pt x="142481" y="56489"/>
                  </a:moveTo>
                  <a:lnTo>
                    <a:pt x="112915" y="56489"/>
                  </a:lnTo>
                  <a:lnTo>
                    <a:pt x="112915" y="150634"/>
                  </a:lnTo>
                  <a:lnTo>
                    <a:pt x="142481" y="150634"/>
                  </a:lnTo>
                  <a:lnTo>
                    <a:pt x="142481" y="56489"/>
                  </a:lnTo>
                  <a:close/>
                </a:path>
                <a:path w="182879" h="183515">
                  <a:moveTo>
                    <a:pt x="182816" y="166839"/>
                  </a:moveTo>
                  <a:lnTo>
                    <a:pt x="16129" y="166839"/>
                  </a:lnTo>
                  <a:lnTo>
                    <a:pt x="16129" y="431"/>
                  </a:lnTo>
                  <a:lnTo>
                    <a:pt x="0" y="431"/>
                  </a:lnTo>
                  <a:lnTo>
                    <a:pt x="0" y="166839"/>
                  </a:lnTo>
                  <a:lnTo>
                    <a:pt x="0" y="183362"/>
                  </a:lnTo>
                  <a:lnTo>
                    <a:pt x="182816" y="183362"/>
                  </a:lnTo>
                  <a:lnTo>
                    <a:pt x="182816" y="166839"/>
                  </a:lnTo>
                  <a:close/>
                </a:path>
                <a:path w="182879" h="183515">
                  <a:moveTo>
                    <a:pt x="182816" y="102222"/>
                  </a:moveTo>
                  <a:lnTo>
                    <a:pt x="153238" y="102222"/>
                  </a:lnTo>
                  <a:lnTo>
                    <a:pt x="153238" y="150634"/>
                  </a:lnTo>
                  <a:lnTo>
                    <a:pt x="182816" y="150634"/>
                  </a:lnTo>
                  <a:lnTo>
                    <a:pt x="182816" y="102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6387210" y="6321348"/>
            <a:ext cx="937260" cy="34798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 marR="5080">
              <a:lnSpc>
                <a:spcPts val="1210"/>
              </a:lnSpc>
              <a:spcBef>
                <a:spcPts val="235"/>
              </a:spcBef>
            </a:pPr>
            <a:r>
              <a:rPr dirty="0" sz="1100">
                <a:latin typeface="Calibri"/>
                <a:cs typeface="Calibri"/>
              </a:rPr>
              <a:t>AQI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dataset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and </a:t>
            </a:r>
            <a:r>
              <a:rPr dirty="0" sz="1100">
                <a:latin typeface="Calibri"/>
                <a:cs typeface="Calibri"/>
              </a:rPr>
              <a:t>feature</a:t>
            </a:r>
            <a:r>
              <a:rPr dirty="0" sz="1100" spc="-10">
                <a:latin typeface="Calibri"/>
                <a:cs typeface="Calibri"/>
              </a:rPr>
              <a:t> store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0155" y="643204"/>
            <a:ext cx="766445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</a:rPr>
              <a:t>Architecture</a:t>
            </a:r>
            <a:r>
              <a:rPr dirty="0" spc="-21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Diagram</a:t>
            </a:r>
            <a:r>
              <a:rPr dirty="0" spc="-204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Explanation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15112" y="1784616"/>
            <a:ext cx="8057515" cy="4470400"/>
            <a:chOff x="515112" y="1784616"/>
            <a:chExt cx="8057515" cy="44704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928" y="1784616"/>
              <a:ext cx="6428232" cy="107593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112" y="1972030"/>
              <a:ext cx="5004816" cy="75897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28650" y="1825624"/>
              <a:ext cx="6309360" cy="957580"/>
            </a:xfrm>
            <a:custGeom>
              <a:avLst/>
              <a:gdLst/>
              <a:ahLst/>
              <a:cxnLst/>
              <a:rect l="l" t="t" r="r" b="b"/>
              <a:pathLst>
                <a:path w="6309359" h="957580">
                  <a:moveTo>
                    <a:pt x="6213602" y="0"/>
                  </a:moveTo>
                  <a:lnTo>
                    <a:pt x="95732" y="0"/>
                  </a:lnTo>
                  <a:lnTo>
                    <a:pt x="58469" y="7514"/>
                  </a:lnTo>
                  <a:lnTo>
                    <a:pt x="28040" y="28019"/>
                  </a:lnTo>
                  <a:lnTo>
                    <a:pt x="7523" y="58453"/>
                  </a:lnTo>
                  <a:lnTo>
                    <a:pt x="0" y="95758"/>
                  </a:lnTo>
                  <a:lnTo>
                    <a:pt x="0" y="861567"/>
                  </a:lnTo>
                  <a:lnTo>
                    <a:pt x="7523" y="898818"/>
                  </a:lnTo>
                  <a:lnTo>
                    <a:pt x="28040" y="929259"/>
                  </a:lnTo>
                  <a:lnTo>
                    <a:pt x="58469" y="949793"/>
                  </a:lnTo>
                  <a:lnTo>
                    <a:pt x="95732" y="957326"/>
                  </a:lnTo>
                  <a:lnTo>
                    <a:pt x="6213602" y="957326"/>
                  </a:lnTo>
                  <a:lnTo>
                    <a:pt x="6250906" y="949793"/>
                  </a:lnTo>
                  <a:lnTo>
                    <a:pt x="6281340" y="929259"/>
                  </a:lnTo>
                  <a:lnTo>
                    <a:pt x="6301845" y="898818"/>
                  </a:lnTo>
                  <a:lnTo>
                    <a:pt x="6309359" y="861567"/>
                  </a:lnTo>
                  <a:lnTo>
                    <a:pt x="6309359" y="95758"/>
                  </a:lnTo>
                  <a:lnTo>
                    <a:pt x="6301845" y="58453"/>
                  </a:lnTo>
                  <a:lnTo>
                    <a:pt x="6281340" y="28019"/>
                  </a:lnTo>
                  <a:lnTo>
                    <a:pt x="6250906" y="7514"/>
                  </a:lnTo>
                  <a:lnTo>
                    <a:pt x="6213602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8650" y="1825624"/>
              <a:ext cx="6309360" cy="957580"/>
            </a:xfrm>
            <a:custGeom>
              <a:avLst/>
              <a:gdLst/>
              <a:ahLst/>
              <a:cxnLst/>
              <a:rect l="l" t="t" r="r" b="b"/>
              <a:pathLst>
                <a:path w="6309359" h="957580">
                  <a:moveTo>
                    <a:pt x="0" y="95758"/>
                  </a:moveTo>
                  <a:lnTo>
                    <a:pt x="7523" y="58453"/>
                  </a:lnTo>
                  <a:lnTo>
                    <a:pt x="28040" y="28019"/>
                  </a:lnTo>
                  <a:lnTo>
                    <a:pt x="58469" y="7514"/>
                  </a:lnTo>
                  <a:lnTo>
                    <a:pt x="95732" y="0"/>
                  </a:lnTo>
                  <a:lnTo>
                    <a:pt x="6213602" y="0"/>
                  </a:lnTo>
                  <a:lnTo>
                    <a:pt x="6250906" y="7514"/>
                  </a:lnTo>
                  <a:lnTo>
                    <a:pt x="6281340" y="28019"/>
                  </a:lnTo>
                  <a:lnTo>
                    <a:pt x="6301845" y="58453"/>
                  </a:lnTo>
                  <a:lnTo>
                    <a:pt x="6309359" y="95758"/>
                  </a:lnTo>
                  <a:lnTo>
                    <a:pt x="6309359" y="861567"/>
                  </a:lnTo>
                  <a:lnTo>
                    <a:pt x="6301845" y="898818"/>
                  </a:lnTo>
                  <a:lnTo>
                    <a:pt x="6281340" y="929259"/>
                  </a:lnTo>
                  <a:lnTo>
                    <a:pt x="6250906" y="949793"/>
                  </a:lnTo>
                  <a:lnTo>
                    <a:pt x="6213602" y="957326"/>
                  </a:lnTo>
                  <a:lnTo>
                    <a:pt x="95732" y="957326"/>
                  </a:lnTo>
                  <a:lnTo>
                    <a:pt x="58469" y="949793"/>
                  </a:lnTo>
                  <a:lnTo>
                    <a:pt x="28040" y="929259"/>
                  </a:lnTo>
                  <a:lnTo>
                    <a:pt x="7523" y="898818"/>
                  </a:lnTo>
                  <a:lnTo>
                    <a:pt x="0" y="861567"/>
                  </a:lnTo>
                  <a:lnTo>
                    <a:pt x="0" y="9575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756" y="2915424"/>
              <a:ext cx="6428232" cy="107593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940" y="3104400"/>
              <a:ext cx="4338828" cy="75741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157058" y="2956940"/>
              <a:ext cx="6309995" cy="957580"/>
            </a:xfrm>
            <a:custGeom>
              <a:avLst/>
              <a:gdLst/>
              <a:ahLst/>
              <a:cxnLst/>
              <a:rect l="l" t="t" r="r" b="b"/>
              <a:pathLst>
                <a:path w="6309995" h="957579">
                  <a:moveTo>
                    <a:pt x="6213640" y="0"/>
                  </a:moveTo>
                  <a:lnTo>
                    <a:pt x="95732" y="0"/>
                  </a:lnTo>
                  <a:lnTo>
                    <a:pt x="58469" y="7532"/>
                  </a:lnTo>
                  <a:lnTo>
                    <a:pt x="28040" y="28066"/>
                  </a:lnTo>
                  <a:lnTo>
                    <a:pt x="7523" y="58507"/>
                  </a:lnTo>
                  <a:lnTo>
                    <a:pt x="0" y="95758"/>
                  </a:lnTo>
                  <a:lnTo>
                    <a:pt x="0" y="861568"/>
                  </a:lnTo>
                  <a:lnTo>
                    <a:pt x="7523" y="898872"/>
                  </a:lnTo>
                  <a:lnTo>
                    <a:pt x="28040" y="929306"/>
                  </a:lnTo>
                  <a:lnTo>
                    <a:pt x="58469" y="949811"/>
                  </a:lnTo>
                  <a:lnTo>
                    <a:pt x="95732" y="957326"/>
                  </a:lnTo>
                  <a:lnTo>
                    <a:pt x="6213640" y="957326"/>
                  </a:lnTo>
                  <a:lnTo>
                    <a:pt x="6250890" y="949811"/>
                  </a:lnTo>
                  <a:lnTo>
                    <a:pt x="6281331" y="929306"/>
                  </a:lnTo>
                  <a:lnTo>
                    <a:pt x="6301865" y="898872"/>
                  </a:lnTo>
                  <a:lnTo>
                    <a:pt x="6309398" y="861568"/>
                  </a:lnTo>
                  <a:lnTo>
                    <a:pt x="6309398" y="95758"/>
                  </a:lnTo>
                  <a:lnTo>
                    <a:pt x="6301865" y="58507"/>
                  </a:lnTo>
                  <a:lnTo>
                    <a:pt x="6281331" y="28066"/>
                  </a:lnTo>
                  <a:lnTo>
                    <a:pt x="6250890" y="7532"/>
                  </a:lnTo>
                  <a:lnTo>
                    <a:pt x="621364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57058" y="2956940"/>
              <a:ext cx="6309995" cy="957580"/>
            </a:xfrm>
            <a:custGeom>
              <a:avLst/>
              <a:gdLst/>
              <a:ahLst/>
              <a:cxnLst/>
              <a:rect l="l" t="t" r="r" b="b"/>
              <a:pathLst>
                <a:path w="6309995" h="957579">
                  <a:moveTo>
                    <a:pt x="0" y="95758"/>
                  </a:moveTo>
                  <a:lnTo>
                    <a:pt x="7523" y="58507"/>
                  </a:lnTo>
                  <a:lnTo>
                    <a:pt x="28040" y="28066"/>
                  </a:lnTo>
                  <a:lnTo>
                    <a:pt x="58469" y="7532"/>
                  </a:lnTo>
                  <a:lnTo>
                    <a:pt x="95732" y="0"/>
                  </a:lnTo>
                  <a:lnTo>
                    <a:pt x="6213640" y="0"/>
                  </a:lnTo>
                  <a:lnTo>
                    <a:pt x="6250890" y="7532"/>
                  </a:lnTo>
                  <a:lnTo>
                    <a:pt x="6281331" y="28066"/>
                  </a:lnTo>
                  <a:lnTo>
                    <a:pt x="6301865" y="58507"/>
                  </a:lnTo>
                  <a:lnTo>
                    <a:pt x="6309398" y="95758"/>
                  </a:lnTo>
                  <a:lnTo>
                    <a:pt x="6309398" y="861568"/>
                  </a:lnTo>
                  <a:lnTo>
                    <a:pt x="6301865" y="898872"/>
                  </a:lnTo>
                  <a:lnTo>
                    <a:pt x="6281331" y="929306"/>
                  </a:lnTo>
                  <a:lnTo>
                    <a:pt x="6250890" y="949811"/>
                  </a:lnTo>
                  <a:lnTo>
                    <a:pt x="6213640" y="957326"/>
                  </a:lnTo>
                  <a:lnTo>
                    <a:pt x="95732" y="957326"/>
                  </a:lnTo>
                  <a:lnTo>
                    <a:pt x="58469" y="949811"/>
                  </a:lnTo>
                  <a:lnTo>
                    <a:pt x="28040" y="929306"/>
                  </a:lnTo>
                  <a:lnTo>
                    <a:pt x="7523" y="898872"/>
                  </a:lnTo>
                  <a:lnTo>
                    <a:pt x="0" y="861568"/>
                  </a:lnTo>
                  <a:lnTo>
                    <a:pt x="0" y="9575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5440" y="4046232"/>
              <a:ext cx="6428232" cy="10759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5148" y="4059923"/>
              <a:ext cx="4674108" cy="110796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677543" y="4088257"/>
              <a:ext cx="6309360" cy="957580"/>
            </a:xfrm>
            <a:custGeom>
              <a:avLst/>
              <a:gdLst/>
              <a:ahLst/>
              <a:cxnLst/>
              <a:rect l="l" t="t" r="r" b="b"/>
              <a:pathLst>
                <a:path w="6309359" h="957579">
                  <a:moveTo>
                    <a:pt x="6213729" y="0"/>
                  </a:moveTo>
                  <a:lnTo>
                    <a:pt x="95757" y="0"/>
                  </a:lnTo>
                  <a:lnTo>
                    <a:pt x="58507" y="7532"/>
                  </a:lnTo>
                  <a:lnTo>
                    <a:pt x="28066" y="28067"/>
                  </a:lnTo>
                  <a:lnTo>
                    <a:pt x="7532" y="58507"/>
                  </a:lnTo>
                  <a:lnTo>
                    <a:pt x="0" y="95758"/>
                  </a:lnTo>
                  <a:lnTo>
                    <a:pt x="0" y="861568"/>
                  </a:lnTo>
                  <a:lnTo>
                    <a:pt x="7532" y="898872"/>
                  </a:lnTo>
                  <a:lnTo>
                    <a:pt x="28067" y="929306"/>
                  </a:lnTo>
                  <a:lnTo>
                    <a:pt x="58507" y="949811"/>
                  </a:lnTo>
                  <a:lnTo>
                    <a:pt x="95757" y="957326"/>
                  </a:lnTo>
                  <a:lnTo>
                    <a:pt x="6213729" y="957326"/>
                  </a:lnTo>
                  <a:lnTo>
                    <a:pt x="6250959" y="949811"/>
                  </a:lnTo>
                  <a:lnTo>
                    <a:pt x="6281356" y="929306"/>
                  </a:lnTo>
                  <a:lnTo>
                    <a:pt x="6301847" y="898872"/>
                  </a:lnTo>
                  <a:lnTo>
                    <a:pt x="6309359" y="861568"/>
                  </a:lnTo>
                  <a:lnTo>
                    <a:pt x="6309359" y="95758"/>
                  </a:lnTo>
                  <a:lnTo>
                    <a:pt x="6301847" y="58507"/>
                  </a:lnTo>
                  <a:lnTo>
                    <a:pt x="6281356" y="28067"/>
                  </a:lnTo>
                  <a:lnTo>
                    <a:pt x="6250959" y="7532"/>
                  </a:lnTo>
                  <a:lnTo>
                    <a:pt x="6213729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677543" y="4088257"/>
              <a:ext cx="6309360" cy="957580"/>
            </a:xfrm>
            <a:custGeom>
              <a:avLst/>
              <a:gdLst/>
              <a:ahLst/>
              <a:cxnLst/>
              <a:rect l="l" t="t" r="r" b="b"/>
              <a:pathLst>
                <a:path w="6309359" h="957579">
                  <a:moveTo>
                    <a:pt x="0" y="95758"/>
                  </a:moveTo>
                  <a:lnTo>
                    <a:pt x="7532" y="58507"/>
                  </a:lnTo>
                  <a:lnTo>
                    <a:pt x="28066" y="28067"/>
                  </a:lnTo>
                  <a:lnTo>
                    <a:pt x="58507" y="7532"/>
                  </a:lnTo>
                  <a:lnTo>
                    <a:pt x="95757" y="0"/>
                  </a:lnTo>
                  <a:lnTo>
                    <a:pt x="6213729" y="0"/>
                  </a:lnTo>
                  <a:lnTo>
                    <a:pt x="6250959" y="7532"/>
                  </a:lnTo>
                  <a:lnTo>
                    <a:pt x="6281356" y="28067"/>
                  </a:lnTo>
                  <a:lnTo>
                    <a:pt x="6301847" y="58507"/>
                  </a:lnTo>
                  <a:lnTo>
                    <a:pt x="6309359" y="95758"/>
                  </a:lnTo>
                  <a:lnTo>
                    <a:pt x="6309359" y="861568"/>
                  </a:lnTo>
                  <a:lnTo>
                    <a:pt x="6301847" y="898872"/>
                  </a:lnTo>
                  <a:lnTo>
                    <a:pt x="6281356" y="929306"/>
                  </a:lnTo>
                  <a:lnTo>
                    <a:pt x="6250959" y="949811"/>
                  </a:lnTo>
                  <a:lnTo>
                    <a:pt x="6213729" y="957326"/>
                  </a:lnTo>
                  <a:lnTo>
                    <a:pt x="95757" y="957326"/>
                  </a:lnTo>
                  <a:lnTo>
                    <a:pt x="58507" y="949811"/>
                  </a:lnTo>
                  <a:lnTo>
                    <a:pt x="28067" y="929306"/>
                  </a:lnTo>
                  <a:lnTo>
                    <a:pt x="7532" y="898872"/>
                  </a:lnTo>
                  <a:lnTo>
                    <a:pt x="0" y="861568"/>
                  </a:lnTo>
                  <a:lnTo>
                    <a:pt x="0" y="9575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4268" y="5178552"/>
              <a:ext cx="6428232" cy="107593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2451" y="5366003"/>
              <a:ext cx="4149852" cy="758977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205990" y="5219700"/>
              <a:ext cx="6309360" cy="957580"/>
            </a:xfrm>
            <a:custGeom>
              <a:avLst/>
              <a:gdLst/>
              <a:ahLst/>
              <a:cxnLst/>
              <a:rect l="l" t="t" r="r" b="b"/>
              <a:pathLst>
                <a:path w="6309359" h="957579">
                  <a:moveTo>
                    <a:pt x="6213602" y="0"/>
                  </a:moveTo>
                  <a:lnTo>
                    <a:pt x="95758" y="0"/>
                  </a:lnTo>
                  <a:lnTo>
                    <a:pt x="58453" y="7514"/>
                  </a:lnTo>
                  <a:lnTo>
                    <a:pt x="28019" y="28019"/>
                  </a:lnTo>
                  <a:lnTo>
                    <a:pt x="7514" y="58453"/>
                  </a:lnTo>
                  <a:lnTo>
                    <a:pt x="0" y="95758"/>
                  </a:lnTo>
                  <a:lnTo>
                    <a:pt x="0" y="861529"/>
                  </a:lnTo>
                  <a:lnTo>
                    <a:pt x="7514" y="898792"/>
                  </a:lnTo>
                  <a:lnTo>
                    <a:pt x="28019" y="929222"/>
                  </a:lnTo>
                  <a:lnTo>
                    <a:pt x="58453" y="949739"/>
                  </a:lnTo>
                  <a:lnTo>
                    <a:pt x="95758" y="957262"/>
                  </a:lnTo>
                  <a:lnTo>
                    <a:pt x="6213602" y="957262"/>
                  </a:lnTo>
                  <a:lnTo>
                    <a:pt x="6250906" y="949739"/>
                  </a:lnTo>
                  <a:lnTo>
                    <a:pt x="6281340" y="929222"/>
                  </a:lnTo>
                  <a:lnTo>
                    <a:pt x="6301845" y="898792"/>
                  </a:lnTo>
                  <a:lnTo>
                    <a:pt x="6309360" y="861529"/>
                  </a:lnTo>
                  <a:lnTo>
                    <a:pt x="6309360" y="95758"/>
                  </a:lnTo>
                  <a:lnTo>
                    <a:pt x="6301845" y="58453"/>
                  </a:lnTo>
                  <a:lnTo>
                    <a:pt x="6281340" y="28019"/>
                  </a:lnTo>
                  <a:lnTo>
                    <a:pt x="6250906" y="7514"/>
                  </a:lnTo>
                  <a:lnTo>
                    <a:pt x="6213602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205990" y="5219700"/>
              <a:ext cx="6309360" cy="957580"/>
            </a:xfrm>
            <a:custGeom>
              <a:avLst/>
              <a:gdLst/>
              <a:ahLst/>
              <a:cxnLst/>
              <a:rect l="l" t="t" r="r" b="b"/>
              <a:pathLst>
                <a:path w="6309359" h="957579">
                  <a:moveTo>
                    <a:pt x="0" y="95758"/>
                  </a:moveTo>
                  <a:lnTo>
                    <a:pt x="7514" y="58453"/>
                  </a:lnTo>
                  <a:lnTo>
                    <a:pt x="28019" y="28019"/>
                  </a:lnTo>
                  <a:lnTo>
                    <a:pt x="58453" y="7514"/>
                  </a:lnTo>
                  <a:lnTo>
                    <a:pt x="95758" y="0"/>
                  </a:lnTo>
                  <a:lnTo>
                    <a:pt x="6213602" y="0"/>
                  </a:lnTo>
                  <a:lnTo>
                    <a:pt x="6250906" y="7514"/>
                  </a:lnTo>
                  <a:lnTo>
                    <a:pt x="6281340" y="28019"/>
                  </a:lnTo>
                  <a:lnTo>
                    <a:pt x="6301845" y="58453"/>
                  </a:lnTo>
                  <a:lnTo>
                    <a:pt x="6309360" y="95758"/>
                  </a:lnTo>
                  <a:lnTo>
                    <a:pt x="6309360" y="861529"/>
                  </a:lnTo>
                  <a:lnTo>
                    <a:pt x="6301845" y="898792"/>
                  </a:lnTo>
                  <a:lnTo>
                    <a:pt x="6281340" y="929222"/>
                  </a:lnTo>
                  <a:lnTo>
                    <a:pt x="6250906" y="949739"/>
                  </a:lnTo>
                  <a:lnTo>
                    <a:pt x="6213602" y="957262"/>
                  </a:lnTo>
                  <a:lnTo>
                    <a:pt x="95758" y="957262"/>
                  </a:lnTo>
                  <a:lnTo>
                    <a:pt x="58453" y="949739"/>
                  </a:lnTo>
                  <a:lnTo>
                    <a:pt x="28019" y="929222"/>
                  </a:lnTo>
                  <a:lnTo>
                    <a:pt x="7514" y="898792"/>
                  </a:lnTo>
                  <a:lnTo>
                    <a:pt x="0" y="861529"/>
                  </a:lnTo>
                  <a:lnTo>
                    <a:pt x="0" y="9575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39241" y="2064257"/>
            <a:ext cx="5284470" cy="3801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2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selects</a:t>
            </a:r>
            <a:r>
              <a:rPr dirty="0" sz="2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city</a:t>
            </a:r>
            <a:r>
              <a:rPr dirty="0" sz="2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Calibri"/>
                <a:cs typeface="Calibri"/>
              </a:rPr>
              <a:t>forecast</a:t>
            </a:r>
            <a:r>
              <a:rPr dirty="0" sz="2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alibri"/>
                <a:cs typeface="Calibri"/>
              </a:rPr>
              <a:t>hours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60"/>
              </a:spcBef>
            </a:pPr>
            <a:endParaRPr sz="2500">
              <a:latin typeface="Calibri"/>
              <a:cs typeface="Calibri"/>
            </a:endParaRPr>
          </a:p>
          <a:p>
            <a:pPr marL="541020">
              <a:lnSpc>
                <a:spcPct val="100000"/>
              </a:lnSpc>
            </a:pPr>
            <a:r>
              <a:rPr dirty="0" sz="2500" spc="-1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dirty="0" sz="25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dirty="0" sz="25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5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Flask</a:t>
            </a:r>
            <a:r>
              <a:rPr dirty="0" sz="25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alibri"/>
                <a:cs typeface="Calibri"/>
              </a:rPr>
              <a:t>backend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80"/>
              </a:spcBef>
            </a:pPr>
            <a:endParaRPr sz="2500">
              <a:latin typeface="Calibri"/>
              <a:cs typeface="Calibri"/>
            </a:endParaRPr>
          </a:p>
          <a:p>
            <a:pPr marL="1061720" marR="81915">
              <a:lnSpc>
                <a:spcPts val="2750"/>
              </a:lnSpc>
              <a:spcBef>
                <a:spcPts val="5"/>
              </a:spcBef>
            </a:pP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dirty="0" sz="25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dirty="0" sz="25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loaded</a:t>
            </a:r>
            <a:r>
              <a:rPr dirty="0" sz="25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alibri"/>
                <a:cs typeface="Calibri"/>
              </a:rPr>
              <a:t>MLflow registry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30"/>
              </a:spcBef>
            </a:pPr>
            <a:endParaRPr sz="2500">
              <a:latin typeface="Calibri"/>
              <a:cs typeface="Calibri"/>
            </a:endParaRPr>
          </a:p>
          <a:p>
            <a:pPr marL="1590040">
              <a:lnSpc>
                <a:spcPct val="100000"/>
              </a:lnSpc>
            </a:pPr>
            <a:r>
              <a:rPr dirty="0" sz="2500" spc="-10">
                <a:solidFill>
                  <a:srgbClr val="FFFFFF"/>
                </a:solidFill>
                <a:latin typeface="Calibri"/>
                <a:cs typeface="Calibri"/>
              </a:rPr>
              <a:t>Predicted</a:t>
            </a:r>
            <a:r>
              <a:rPr dirty="0" sz="2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25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alibri"/>
                <a:cs typeface="Calibri"/>
              </a:rPr>
              <a:t>returned</a:t>
            </a:r>
            <a:r>
              <a:rPr dirty="0" sz="2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5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alibri"/>
                <a:cs typeface="Calibri"/>
              </a:rPr>
              <a:t>UI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303009" y="2546095"/>
            <a:ext cx="1696720" cy="2910840"/>
            <a:chOff x="6303009" y="2546095"/>
            <a:chExt cx="1696720" cy="2910840"/>
          </a:xfrm>
        </p:grpSpPr>
        <p:sp>
          <p:nvSpPr>
            <p:cNvPr id="23" name="object 23" descr=""/>
            <p:cNvSpPr/>
            <p:nvPr/>
          </p:nvSpPr>
          <p:spPr>
            <a:xfrm>
              <a:off x="6315709" y="2558795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>
                  <a:moveTo>
                    <a:pt x="482345" y="0"/>
                  </a:moveTo>
                  <a:lnTo>
                    <a:pt x="140080" y="0"/>
                  </a:lnTo>
                  <a:lnTo>
                    <a:pt x="140080" y="342264"/>
                  </a:lnTo>
                  <a:lnTo>
                    <a:pt x="0" y="342264"/>
                  </a:lnTo>
                  <a:lnTo>
                    <a:pt x="311149" y="622300"/>
                  </a:lnTo>
                  <a:lnTo>
                    <a:pt x="622299" y="342264"/>
                  </a:lnTo>
                  <a:lnTo>
                    <a:pt x="482345" y="342264"/>
                  </a:lnTo>
                  <a:lnTo>
                    <a:pt x="482345" y="0"/>
                  </a:lnTo>
                  <a:close/>
                </a:path>
              </a:pathLst>
            </a:custGeom>
            <a:solidFill>
              <a:srgbClr val="DEE7D1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315709" y="2558795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>
                  <a:moveTo>
                    <a:pt x="0" y="342264"/>
                  </a:moveTo>
                  <a:lnTo>
                    <a:pt x="140080" y="342264"/>
                  </a:lnTo>
                  <a:lnTo>
                    <a:pt x="140080" y="0"/>
                  </a:lnTo>
                  <a:lnTo>
                    <a:pt x="482345" y="0"/>
                  </a:lnTo>
                  <a:lnTo>
                    <a:pt x="482345" y="342264"/>
                  </a:lnTo>
                  <a:lnTo>
                    <a:pt x="622299" y="342264"/>
                  </a:lnTo>
                  <a:lnTo>
                    <a:pt x="311149" y="622300"/>
                  </a:lnTo>
                  <a:lnTo>
                    <a:pt x="0" y="342264"/>
                  </a:lnTo>
                  <a:close/>
                </a:path>
              </a:pathLst>
            </a:custGeom>
            <a:ln w="25400">
              <a:solidFill>
                <a:srgbClr val="DEE7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844156" y="3690111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>
                  <a:moveTo>
                    <a:pt x="482219" y="0"/>
                  </a:moveTo>
                  <a:lnTo>
                    <a:pt x="140081" y="0"/>
                  </a:lnTo>
                  <a:lnTo>
                    <a:pt x="140081" y="342264"/>
                  </a:lnTo>
                  <a:lnTo>
                    <a:pt x="0" y="342264"/>
                  </a:lnTo>
                  <a:lnTo>
                    <a:pt x="311150" y="622300"/>
                  </a:lnTo>
                  <a:lnTo>
                    <a:pt x="622300" y="342264"/>
                  </a:lnTo>
                  <a:lnTo>
                    <a:pt x="482219" y="342264"/>
                  </a:lnTo>
                  <a:lnTo>
                    <a:pt x="482219" y="0"/>
                  </a:lnTo>
                  <a:close/>
                </a:path>
              </a:pathLst>
            </a:custGeom>
            <a:solidFill>
              <a:srgbClr val="DEE7D1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844156" y="3690111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>
                  <a:moveTo>
                    <a:pt x="0" y="342264"/>
                  </a:moveTo>
                  <a:lnTo>
                    <a:pt x="140081" y="342264"/>
                  </a:lnTo>
                  <a:lnTo>
                    <a:pt x="140081" y="0"/>
                  </a:lnTo>
                  <a:lnTo>
                    <a:pt x="482219" y="0"/>
                  </a:lnTo>
                  <a:lnTo>
                    <a:pt x="482219" y="342264"/>
                  </a:lnTo>
                  <a:lnTo>
                    <a:pt x="622300" y="342264"/>
                  </a:lnTo>
                  <a:lnTo>
                    <a:pt x="311150" y="622300"/>
                  </a:lnTo>
                  <a:lnTo>
                    <a:pt x="0" y="342264"/>
                  </a:lnTo>
                  <a:close/>
                </a:path>
              </a:pathLst>
            </a:custGeom>
            <a:ln w="25400">
              <a:solidFill>
                <a:srgbClr val="DEE7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364729" y="4821554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>
                  <a:moveTo>
                    <a:pt x="482219" y="0"/>
                  </a:moveTo>
                  <a:lnTo>
                    <a:pt x="139953" y="0"/>
                  </a:lnTo>
                  <a:lnTo>
                    <a:pt x="139953" y="342138"/>
                  </a:lnTo>
                  <a:lnTo>
                    <a:pt x="0" y="342138"/>
                  </a:lnTo>
                  <a:lnTo>
                    <a:pt x="311150" y="622173"/>
                  </a:lnTo>
                  <a:lnTo>
                    <a:pt x="622173" y="342138"/>
                  </a:lnTo>
                  <a:lnTo>
                    <a:pt x="482219" y="342138"/>
                  </a:lnTo>
                  <a:lnTo>
                    <a:pt x="482219" y="0"/>
                  </a:lnTo>
                  <a:close/>
                </a:path>
              </a:pathLst>
            </a:custGeom>
            <a:solidFill>
              <a:srgbClr val="DEE7D1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364729" y="4821554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>
                  <a:moveTo>
                    <a:pt x="0" y="342138"/>
                  </a:moveTo>
                  <a:lnTo>
                    <a:pt x="139953" y="342138"/>
                  </a:lnTo>
                  <a:lnTo>
                    <a:pt x="139953" y="0"/>
                  </a:lnTo>
                  <a:lnTo>
                    <a:pt x="482219" y="0"/>
                  </a:lnTo>
                  <a:lnTo>
                    <a:pt x="482219" y="342138"/>
                  </a:lnTo>
                  <a:lnTo>
                    <a:pt x="622173" y="342138"/>
                  </a:lnTo>
                  <a:lnTo>
                    <a:pt x="311150" y="622173"/>
                  </a:lnTo>
                  <a:lnTo>
                    <a:pt x="0" y="342138"/>
                  </a:lnTo>
                  <a:close/>
                </a:path>
              </a:pathLst>
            </a:custGeom>
            <a:ln w="25400">
              <a:solidFill>
                <a:srgbClr val="DEE7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3745865" cy="6858000"/>
            <a:chOff x="0" y="0"/>
            <a:chExt cx="374586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45842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436112" cy="68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3045" y="0"/>
              <a:ext cx="663067" cy="6858000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3994530" y="1554607"/>
            <a:ext cx="4591050" cy="5184775"/>
            <a:chOff x="3994530" y="1554607"/>
            <a:chExt cx="4591050" cy="5184775"/>
          </a:xfrm>
        </p:grpSpPr>
        <p:sp>
          <p:nvSpPr>
            <p:cNvPr id="7" name="object 7" descr=""/>
            <p:cNvSpPr/>
            <p:nvPr/>
          </p:nvSpPr>
          <p:spPr>
            <a:xfrm>
              <a:off x="3994530" y="1554607"/>
              <a:ext cx="3672840" cy="1141095"/>
            </a:xfrm>
            <a:custGeom>
              <a:avLst/>
              <a:gdLst/>
              <a:ahLst/>
              <a:cxnLst/>
              <a:rect l="l" t="t" r="r" b="b"/>
              <a:pathLst>
                <a:path w="3672840" h="1141095">
                  <a:moveTo>
                    <a:pt x="3558794" y="0"/>
                  </a:moveTo>
                  <a:lnTo>
                    <a:pt x="114046" y="0"/>
                  </a:lnTo>
                  <a:lnTo>
                    <a:pt x="69651" y="8961"/>
                  </a:lnTo>
                  <a:lnTo>
                    <a:pt x="33400" y="33400"/>
                  </a:lnTo>
                  <a:lnTo>
                    <a:pt x="8961" y="69651"/>
                  </a:lnTo>
                  <a:lnTo>
                    <a:pt x="0" y="114045"/>
                  </a:lnTo>
                  <a:lnTo>
                    <a:pt x="0" y="1026540"/>
                  </a:lnTo>
                  <a:lnTo>
                    <a:pt x="8961" y="1070935"/>
                  </a:lnTo>
                  <a:lnTo>
                    <a:pt x="33400" y="1107186"/>
                  </a:lnTo>
                  <a:lnTo>
                    <a:pt x="69651" y="1131625"/>
                  </a:lnTo>
                  <a:lnTo>
                    <a:pt x="114046" y="1140587"/>
                  </a:lnTo>
                  <a:lnTo>
                    <a:pt x="3558794" y="1140587"/>
                  </a:lnTo>
                  <a:lnTo>
                    <a:pt x="3603188" y="1131625"/>
                  </a:lnTo>
                  <a:lnTo>
                    <a:pt x="3639438" y="1107186"/>
                  </a:lnTo>
                  <a:lnTo>
                    <a:pt x="3663878" y="1070935"/>
                  </a:lnTo>
                  <a:lnTo>
                    <a:pt x="3672840" y="1026540"/>
                  </a:lnTo>
                  <a:lnTo>
                    <a:pt x="3672840" y="114045"/>
                  </a:lnTo>
                  <a:lnTo>
                    <a:pt x="3663878" y="69651"/>
                  </a:lnTo>
                  <a:lnTo>
                    <a:pt x="3639439" y="33400"/>
                  </a:lnTo>
                  <a:lnTo>
                    <a:pt x="3603188" y="8961"/>
                  </a:lnTo>
                  <a:lnTo>
                    <a:pt x="3558794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302124" y="2902585"/>
              <a:ext cx="3672840" cy="1141095"/>
            </a:xfrm>
            <a:custGeom>
              <a:avLst/>
              <a:gdLst/>
              <a:ahLst/>
              <a:cxnLst/>
              <a:rect l="l" t="t" r="r" b="b"/>
              <a:pathLst>
                <a:path w="3672840" h="1141095">
                  <a:moveTo>
                    <a:pt x="3558794" y="0"/>
                  </a:moveTo>
                  <a:lnTo>
                    <a:pt x="114046" y="0"/>
                  </a:lnTo>
                  <a:lnTo>
                    <a:pt x="69651" y="8961"/>
                  </a:lnTo>
                  <a:lnTo>
                    <a:pt x="33400" y="33400"/>
                  </a:lnTo>
                  <a:lnTo>
                    <a:pt x="8961" y="69651"/>
                  </a:lnTo>
                  <a:lnTo>
                    <a:pt x="0" y="114045"/>
                  </a:lnTo>
                  <a:lnTo>
                    <a:pt x="0" y="1026540"/>
                  </a:lnTo>
                  <a:lnTo>
                    <a:pt x="8961" y="1070935"/>
                  </a:lnTo>
                  <a:lnTo>
                    <a:pt x="33400" y="1107186"/>
                  </a:lnTo>
                  <a:lnTo>
                    <a:pt x="69651" y="1131625"/>
                  </a:lnTo>
                  <a:lnTo>
                    <a:pt x="114046" y="1140587"/>
                  </a:lnTo>
                  <a:lnTo>
                    <a:pt x="3558794" y="1140587"/>
                  </a:lnTo>
                  <a:lnTo>
                    <a:pt x="3603188" y="1131625"/>
                  </a:lnTo>
                  <a:lnTo>
                    <a:pt x="3639438" y="1107186"/>
                  </a:lnTo>
                  <a:lnTo>
                    <a:pt x="3663878" y="1070935"/>
                  </a:lnTo>
                  <a:lnTo>
                    <a:pt x="3672840" y="1026540"/>
                  </a:lnTo>
                  <a:lnTo>
                    <a:pt x="3672840" y="114045"/>
                  </a:lnTo>
                  <a:lnTo>
                    <a:pt x="3663878" y="69651"/>
                  </a:lnTo>
                  <a:lnTo>
                    <a:pt x="3639439" y="33400"/>
                  </a:lnTo>
                  <a:lnTo>
                    <a:pt x="3603188" y="8961"/>
                  </a:lnTo>
                  <a:lnTo>
                    <a:pt x="355879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605147" y="4250563"/>
              <a:ext cx="3672840" cy="1141095"/>
            </a:xfrm>
            <a:custGeom>
              <a:avLst/>
              <a:gdLst/>
              <a:ahLst/>
              <a:cxnLst/>
              <a:rect l="l" t="t" r="r" b="b"/>
              <a:pathLst>
                <a:path w="3672840" h="1141095">
                  <a:moveTo>
                    <a:pt x="3558794" y="0"/>
                  </a:moveTo>
                  <a:lnTo>
                    <a:pt x="114045" y="0"/>
                  </a:lnTo>
                  <a:lnTo>
                    <a:pt x="69651" y="8961"/>
                  </a:lnTo>
                  <a:lnTo>
                    <a:pt x="33400" y="33400"/>
                  </a:lnTo>
                  <a:lnTo>
                    <a:pt x="8961" y="69651"/>
                  </a:lnTo>
                  <a:lnTo>
                    <a:pt x="0" y="114045"/>
                  </a:lnTo>
                  <a:lnTo>
                    <a:pt x="0" y="1026541"/>
                  </a:lnTo>
                  <a:lnTo>
                    <a:pt x="8961" y="1070935"/>
                  </a:lnTo>
                  <a:lnTo>
                    <a:pt x="33400" y="1107186"/>
                  </a:lnTo>
                  <a:lnTo>
                    <a:pt x="69651" y="1131625"/>
                  </a:lnTo>
                  <a:lnTo>
                    <a:pt x="114045" y="1140587"/>
                  </a:lnTo>
                  <a:lnTo>
                    <a:pt x="3558794" y="1140587"/>
                  </a:lnTo>
                  <a:lnTo>
                    <a:pt x="3603188" y="1131625"/>
                  </a:lnTo>
                  <a:lnTo>
                    <a:pt x="3639439" y="1107186"/>
                  </a:lnTo>
                  <a:lnTo>
                    <a:pt x="3663878" y="1070935"/>
                  </a:lnTo>
                  <a:lnTo>
                    <a:pt x="3672839" y="1026541"/>
                  </a:lnTo>
                  <a:lnTo>
                    <a:pt x="3672839" y="114045"/>
                  </a:lnTo>
                  <a:lnTo>
                    <a:pt x="3663878" y="69651"/>
                  </a:lnTo>
                  <a:lnTo>
                    <a:pt x="3639438" y="33400"/>
                  </a:lnTo>
                  <a:lnTo>
                    <a:pt x="3603188" y="8961"/>
                  </a:lnTo>
                  <a:lnTo>
                    <a:pt x="3558794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12741" y="5598566"/>
              <a:ext cx="3672840" cy="1141095"/>
            </a:xfrm>
            <a:custGeom>
              <a:avLst/>
              <a:gdLst/>
              <a:ahLst/>
              <a:cxnLst/>
              <a:rect l="l" t="t" r="r" b="b"/>
              <a:pathLst>
                <a:path w="3672840" h="1141095">
                  <a:moveTo>
                    <a:pt x="3558793" y="0"/>
                  </a:moveTo>
                  <a:lnTo>
                    <a:pt x="114046" y="0"/>
                  </a:lnTo>
                  <a:lnTo>
                    <a:pt x="69651" y="8963"/>
                  </a:lnTo>
                  <a:lnTo>
                    <a:pt x="33400" y="33407"/>
                  </a:lnTo>
                  <a:lnTo>
                    <a:pt x="8961" y="69662"/>
                  </a:lnTo>
                  <a:lnTo>
                    <a:pt x="0" y="114058"/>
                  </a:lnTo>
                  <a:lnTo>
                    <a:pt x="0" y="1026541"/>
                  </a:lnTo>
                  <a:lnTo>
                    <a:pt x="8961" y="1070938"/>
                  </a:lnTo>
                  <a:lnTo>
                    <a:pt x="33400" y="1107194"/>
                  </a:lnTo>
                  <a:lnTo>
                    <a:pt x="69651" y="1131639"/>
                  </a:lnTo>
                  <a:lnTo>
                    <a:pt x="114046" y="1140603"/>
                  </a:lnTo>
                  <a:lnTo>
                    <a:pt x="3558793" y="1140603"/>
                  </a:lnTo>
                  <a:lnTo>
                    <a:pt x="3603188" y="1131639"/>
                  </a:lnTo>
                  <a:lnTo>
                    <a:pt x="3639438" y="1107194"/>
                  </a:lnTo>
                  <a:lnTo>
                    <a:pt x="3663878" y="1070938"/>
                  </a:lnTo>
                  <a:lnTo>
                    <a:pt x="3672840" y="1026541"/>
                  </a:lnTo>
                  <a:lnTo>
                    <a:pt x="3672840" y="114058"/>
                  </a:lnTo>
                  <a:lnTo>
                    <a:pt x="3663878" y="69662"/>
                  </a:lnTo>
                  <a:lnTo>
                    <a:pt x="3639439" y="33407"/>
                  </a:lnTo>
                  <a:lnTo>
                    <a:pt x="3603188" y="8963"/>
                  </a:lnTo>
                  <a:lnTo>
                    <a:pt x="3558793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130166" y="1838909"/>
            <a:ext cx="2894330" cy="4736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City</a:t>
            </a:r>
            <a:r>
              <a:rPr dirty="0" sz="3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75"/>
              </a:spcBef>
            </a:pPr>
            <a:endParaRPr sz="3000">
              <a:latin typeface="Calibri"/>
              <a:cs typeface="Calibri"/>
            </a:endParaRPr>
          </a:p>
          <a:p>
            <a:pPr marL="320040" marR="327660">
              <a:lnSpc>
                <a:spcPts val="3290"/>
              </a:lnSpc>
            </a:pP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3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Calibri"/>
                <a:cs typeface="Calibri"/>
              </a:rPr>
              <a:t>prediction request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3000">
              <a:latin typeface="Calibri"/>
              <a:cs typeface="Calibri"/>
            </a:endParaRPr>
          </a:p>
          <a:p>
            <a:pPr marL="622935" marR="288290">
              <a:lnSpc>
                <a:spcPts val="3290"/>
              </a:lnSpc>
            </a:pPr>
            <a:r>
              <a:rPr dirty="0" sz="3000" spc="-20">
                <a:solidFill>
                  <a:srgbClr val="FFFFFF"/>
                </a:solidFill>
                <a:latin typeface="Calibri"/>
                <a:cs typeface="Calibri"/>
              </a:rPr>
              <a:t>Risk </a:t>
            </a:r>
            <a:r>
              <a:rPr dirty="0" sz="3000" spc="-1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3000">
              <a:latin typeface="Calibri"/>
              <a:cs typeface="Calibri"/>
            </a:endParaRPr>
          </a:p>
          <a:p>
            <a:pPr marL="930910" marR="5080">
              <a:lnSpc>
                <a:spcPts val="3290"/>
              </a:lnSpc>
            </a:pPr>
            <a:r>
              <a:rPr dirty="0" sz="3000" spc="-10">
                <a:solidFill>
                  <a:srgbClr val="FFFFFF"/>
                </a:solidFill>
                <a:latin typeface="Calibri"/>
                <a:cs typeface="Calibri"/>
              </a:rPr>
              <a:t>Visualization </a:t>
            </a:r>
            <a:r>
              <a:rPr dirty="0" sz="3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3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Calibri"/>
                <a:cs typeface="Calibri"/>
              </a:rPr>
              <a:t>alerts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379976" y="288036"/>
            <a:ext cx="3910965" cy="5590540"/>
            <a:chOff x="4379976" y="288036"/>
            <a:chExt cx="3910965" cy="5590540"/>
          </a:xfrm>
        </p:grpSpPr>
        <p:sp>
          <p:nvSpPr>
            <p:cNvPr id="13" name="object 13" descr=""/>
            <p:cNvSpPr/>
            <p:nvPr/>
          </p:nvSpPr>
          <p:spPr>
            <a:xfrm>
              <a:off x="6925945" y="2428240"/>
              <a:ext cx="741680" cy="741680"/>
            </a:xfrm>
            <a:custGeom>
              <a:avLst/>
              <a:gdLst/>
              <a:ahLst/>
              <a:cxnLst/>
              <a:rect l="l" t="t" r="r" b="b"/>
              <a:pathLst>
                <a:path w="741679" h="741680">
                  <a:moveTo>
                    <a:pt x="574675" y="0"/>
                  </a:moveTo>
                  <a:lnTo>
                    <a:pt x="166877" y="0"/>
                  </a:lnTo>
                  <a:lnTo>
                    <a:pt x="166877" y="407670"/>
                  </a:lnTo>
                  <a:lnTo>
                    <a:pt x="0" y="407670"/>
                  </a:lnTo>
                  <a:lnTo>
                    <a:pt x="370712" y="741299"/>
                  </a:lnTo>
                  <a:lnTo>
                    <a:pt x="741426" y="407670"/>
                  </a:lnTo>
                  <a:lnTo>
                    <a:pt x="574675" y="40767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E8D0D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925945" y="2428240"/>
              <a:ext cx="741680" cy="741680"/>
            </a:xfrm>
            <a:custGeom>
              <a:avLst/>
              <a:gdLst/>
              <a:ahLst/>
              <a:cxnLst/>
              <a:rect l="l" t="t" r="r" b="b"/>
              <a:pathLst>
                <a:path w="741679" h="741680">
                  <a:moveTo>
                    <a:pt x="0" y="407670"/>
                  </a:moveTo>
                  <a:lnTo>
                    <a:pt x="166877" y="407670"/>
                  </a:lnTo>
                  <a:lnTo>
                    <a:pt x="166877" y="0"/>
                  </a:lnTo>
                  <a:lnTo>
                    <a:pt x="574675" y="0"/>
                  </a:lnTo>
                  <a:lnTo>
                    <a:pt x="574675" y="407670"/>
                  </a:lnTo>
                  <a:lnTo>
                    <a:pt x="741426" y="407670"/>
                  </a:lnTo>
                  <a:lnTo>
                    <a:pt x="370712" y="741299"/>
                  </a:lnTo>
                  <a:lnTo>
                    <a:pt x="0" y="407670"/>
                  </a:lnTo>
                  <a:close/>
                </a:path>
              </a:pathLst>
            </a:custGeom>
            <a:ln w="25399">
              <a:solidFill>
                <a:srgbClr val="E8D0D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233539" y="3776218"/>
              <a:ext cx="741680" cy="741680"/>
            </a:xfrm>
            <a:custGeom>
              <a:avLst/>
              <a:gdLst/>
              <a:ahLst/>
              <a:cxnLst/>
              <a:rect l="l" t="t" r="r" b="b"/>
              <a:pathLst>
                <a:path w="741679" h="741679">
                  <a:moveTo>
                    <a:pt x="574675" y="0"/>
                  </a:moveTo>
                  <a:lnTo>
                    <a:pt x="166877" y="0"/>
                  </a:lnTo>
                  <a:lnTo>
                    <a:pt x="166877" y="407796"/>
                  </a:lnTo>
                  <a:lnTo>
                    <a:pt x="0" y="407796"/>
                  </a:lnTo>
                  <a:lnTo>
                    <a:pt x="370712" y="741425"/>
                  </a:lnTo>
                  <a:lnTo>
                    <a:pt x="741426" y="407796"/>
                  </a:lnTo>
                  <a:lnTo>
                    <a:pt x="574675" y="407796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DEE7D1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233539" y="3776218"/>
              <a:ext cx="741680" cy="741680"/>
            </a:xfrm>
            <a:custGeom>
              <a:avLst/>
              <a:gdLst/>
              <a:ahLst/>
              <a:cxnLst/>
              <a:rect l="l" t="t" r="r" b="b"/>
              <a:pathLst>
                <a:path w="741679" h="741679">
                  <a:moveTo>
                    <a:pt x="0" y="407796"/>
                  </a:moveTo>
                  <a:lnTo>
                    <a:pt x="166877" y="407796"/>
                  </a:lnTo>
                  <a:lnTo>
                    <a:pt x="166877" y="0"/>
                  </a:lnTo>
                  <a:lnTo>
                    <a:pt x="574675" y="0"/>
                  </a:lnTo>
                  <a:lnTo>
                    <a:pt x="574675" y="407796"/>
                  </a:lnTo>
                  <a:lnTo>
                    <a:pt x="741426" y="407796"/>
                  </a:lnTo>
                  <a:lnTo>
                    <a:pt x="370712" y="741425"/>
                  </a:lnTo>
                  <a:lnTo>
                    <a:pt x="0" y="407796"/>
                  </a:lnTo>
                  <a:close/>
                </a:path>
              </a:pathLst>
            </a:custGeom>
            <a:ln w="25400">
              <a:solidFill>
                <a:srgbClr val="DEE7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536561" y="5124195"/>
              <a:ext cx="741680" cy="741680"/>
            </a:xfrm>
            <a:custGeom>
              <a:avLst/>
              <a:gdLst/>
              <a:ahLst/>
              <a:cxnLst/>
              <a:rect l="l" t="t" r="r" b="b"/>
              <a:pathLst>
                <a:path w="741679" h="741679">
                  <a:moveTo>
                    <a:pt x="574675" y="0"/>
                  </a:moveTo>
                  <a:lnTo>
                    <a:pt x="166878" y="0"/>
                  </a:lnTo>
                  <a:lnTo>
                    <a:pt x="166878" y="407796"/>
                  </a:lnTo>
                  <a:lnTo>
                    <a:pt x="0" y="407796"/>
                  </a:lnTo>
                  <a:lnTo>
                    <a:pt x="370713" y="741375"/>
                  </a:lnTo>
                  <a:lnTo>
                    <a:pt x="741426" y="407796"/>
                  </a:lnTo>
                  <a:lnTo>
                    <a:pt x="574675" y="407796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D7D2D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536561" y="5124195"/>
              <a:ext cx="741680" cy="741680"/>
            </a:xfrm>
            <a:custGeom>
              <a:avLst/>
              <a:gdLst/>
              <a:ahLst/>
              <a:cxnLst/>
              <a:rect l="l" t="t" r="r" b="b"/>
              <a:pathLst>
                <a:path w="741679" h="741679">
                  <a:moveTo>
                    <a:pt x="0" y="407796"/>
                  </a:moveTo>
                  <a:lnTo>
                    <a:pt x="166878" y="407796"/>
                  </a:lnTo>
                  <a:lnTo>
                    <a:pt x="166878" y="0"/>
                  </a:lnTo>
                  <a:lnTo>
                    <a:pt x="574675" y="0"/>
                  </a:lnTo>
                  <a:lnTo>
                    <a:pt x="574675" y="407796"/>
                  </a:lnTo>
                  <a:lnTo>
                    <a:pt x="741426" y="407796"/>
                  </a:lnTo>
                  <a:lnTo>
                    <a:pt x="370713" y="741375"/>
                  </a:lnTo>
                  <a:lnTo>
                    <a:pt x="0" y="407796"/>
                  </a:lnTo>
                  <a:close/>
                </a:path>
              </a:pathLst>
            </a:custGeom>
            <a:ln w="25399">
              <a:solidFill>
                <a:srgbClr val="D7D2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397" y="452599"/>
              <a:ext cx="2683007" cy="72014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725416" y="453517"/>
              <a:ext cx="2646045" cy="683260"/>
            </a:xfrm>
            <a:custGeom>
              <a:avLst/>
              <a:gdLst/>
              <a:ahLst/>
              <a:cxnLst/>
              <a:rect l="l" t="t" r="r" b="b"/>
              <a:pathLst>
                <a:path w="2646045" h="683260">
                  <a:moveTo>
                    <a:pt x="2645664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2645664" y="682751"/>
                  </a:lnTo>
                  <a:lnTo>
                    <a:pt x="264566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9976" y="288036"/>
              <a:ext cx="3371850" cy="1229106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3"/>
            <a:ext cx="3295649" cy="6857865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713478" y="416813"/>
            <a:ext cx="267081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i="1">
                <a:solidFill>
                  <a:srgbClr val="205868"/>
                </a:solidFill>
                <a:latin typeface="Calibri"/>
                <a:cs typeface="Calibri"/>
              </a:rPr>
              <a:t>USER</a:t>
            </a:r>
            <a:r>
              <a:rPr dirty="0" spc="-10" i="1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dirty="0" spc="-40" i="1">
                <a:solidFill>
                  <a:srgbClr val="205868"/>
                </a:solidFill>
                <a:latin typeface="Calibri"/>
                <a:cs typeface="Calibri"/>
              </a:rPr>
              <a:t>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21713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9881" rIns="0" bIns="0" rtlCol="0" vert="horz">
            <a:spAutoFit/>
          </a:bodyPr>
          <a:lstStyle/>
          <a:p>
            <a:pPr marL="492759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solidFill>
                  <a:srgbClr val="FFFFFF"/>
                </a:solidFill>
              </a:rPr>
              <a:t>Module</a:t>
            </a:r>
            <a:r>
              <a:rPr dirty="0" sz="3500" spc="-75">
                <a:solidFill>
                  <a:srgbClr val="FFFFFF"/>
                </a:solidFill>
              </a:rPr>
              <a:t> </a:t>
            </a:r>
            <a:r>
              <a:rPr dirty="0" sz="3500">
                <a:solidFill>
                  <a:srgbClr val="FFFFFF"/>
                </a:solidFill>
              </a:rPr>
              <a:t>Description</a:t>
            </a:r>
            <a:r>
              <a:rPr dirty="0" sz="3500" spc="-70">
                <a:solidFill>
                  <a:srgbClr val="FFFFFF"/>
                </a:solidFill>
              </a:rPr>
              <a:t> </a:t>
            </a:r>
            <a:r>
              <a:rPr dirty="0" sz="3500">
                <a:solidFill>
                  <a:srgbClr val="FFFFFF"/>
                </a:solidFill>
              </a:rPr>
              <a:t>–</a:t>
            </a:r>
            <a:r>
              <a:rPr dirty="0" sz="3500" spc="-65">
                <a:solidFill>
                  <a:srgbClr val="FFFFFF"/>
                </a:solidFill>
              </a:rPr>
              <a:t> </a:t>
            </a:r>
            <a:r>
              <a:rPr dirty="0" sz="3500">
                <a:solidFill>
                  <a:srgbClr val="FFFFFF"/>
                </a:solidFill>
              </a:rPr>
              <a:t>Data</a:t>
            </a:r>
            <a:r>
              <a:rPr dirty="0" sz="3500" spc="-55">
                <a:solidFill>
                  <a:srgbClr val="FFFFFF"/>
                </a:solidFill>
              </a:rPr>
              <a:t> </a:t>
            </a:r>
            <a:r>
              <a:rPr dirty="0" sz="3500" spc="-10">
                <a:solidFill>
                  <a:srgbClr val="FFFFFF"/>
                </a:solidFill>
              </a:rPr>
              <a:t>Module</a:t>
            </a:r>
            <a:endParaRPr sz="3500"/>
          </a:p>
        </p:txBody>
      </p:sp>
      <p:grpSp>
        <p:nvGrpSpPr>
          <p:cNvPr id="4" name="object 4" descr=""/>
          <p:cNvGrpSpPr/>
          <p:nvPr/>
        </p:nvGrpSpPr>
        <p:grpSpPr>
          <a:xfrm>
            <a:off x="483044" y="3607180"/>
            <a:ext cx="2574290" cy="1720214"/>
            <a:chOff x="483044" y="3607180"/>
            <a:chExt cx="2574290" cy="1720214"/>
          </a:xfrm>
        </p:grpSpPr>
        <p:sp>
          <p:nvSpPr>
            <p:cNvPr id="5" name="object 5" descr=""/>
            <p:cNvSpPr/>
            <p:nvPr/>
          </p:nvSpPr>
          <p:spPr>
            <a:xfrm>
              <a:off x="483044" y="3607180"/>
              <a:ext cx="2305685" cy="1463675"/>
            </a:xfrm>
            <a:custGeom>
              <a:avLst/>
              <a:gdLst/>
              <a:ahLst/>
              <a:cxnLst/>
              <a:rect l="l" t="t" r="r" b="b"/>
              <a:pathLst>
                <a:path w="2305685" h="1463675">
                  <a:moveTo>
                    <a:pt x="2158682" y="0"/>
                  </a:moveTo>
                  <a:lnTo>
                    <a:pt x="146367" y="0"/>
                  </a:lnTo>
                  <a:lnTo>
                    <a:pt x="100104" y="7461"/>
                  </a:lnTo>
                  <a:lnTo>
                    <a:pt x="59925" y="28236"/>
                  </a:lnTo>
                  <a:lnTo>
                    <a:pt x="28240" y="59911"/>
                  </a:lnTo>
                  <a:lnTo>
                    <a:pt x="7462" y="100071"/>
                  </a:lnTo>
                  <a:lnTo>
                    <a:pt x="0" y="146304"/>
                  </a:lnTo>
                  <a:lnTo>
                    <a:pt x="0" y="1317371"/>
                  </a:lnTo>
                  <a:lnTo>
                    <a:pt x="7462" y="1363603"/>
                  </a:lnTo>
                  <a:lnTo>
                    <a:pt x="28240" y="1403763"/>
                  </a:lnTo>
                  <a:lnTo>
                    <a:pt x="59925" y="1435438"/>
                  </a:lnTo>
                  <a:lnTo>
                    <a:pt x="100104" y="1456213"/>
                  </a:lnTo>
                  <a:lnTo>
                    <a:pt x="146367" y="1463675"/>
                  </a:lnTo>
                  <a:lnTo>
                    <a:pt x="2158682" y="1463675"/>
                  </a:lnTo>
                  <a:lnTo>
                    <a:pt x="2204976" y="1456213"/>
                  </a:lnTo>
                  <a:lnTo>
                    <a:pt x="2245174" y="1435438"/>
                  </a:lnTo>
                  <a:lnTo>
                    <a:pt x="2276868" y="1403763"/>
                  </a:lnTo>
                  <a:lnTo>
                    <a:pt x="2297650" y="1363603"/>
                  </a:lnTo>
                  <a:lnTo>
                    <a:pt x="2305113" y="1317371"/>
                  </a:lnTo>
                  <a:lnTo>
                    <a:pt x="2305113" y="146304"/>
                  </a:lnTo>
                  <a:lnTo>
                    <a:pt x="2297650" y="100071"/>
                  </a:lnTo>
                  <a:lnTo>
                    <a:pt x="2276868" y="59911"/>
                  </a:lnTo>
                  <a:lnTo>
                    <a:pt x="2245174" y="28236"/>
                  </a:lnTo>
                  <a:lnTo>
                    <a:pt x="2204976" y="7461"/>
                  </a:lnTo>
                  <a:lnTo>
                    <a:pt x="215868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39165" y="3850512"/>
              <a:ext cx="2305050" cy="1463675"/>
            </a:xfrm>
            <a:custGeom>
              <a:avLst/>
              <a:gdLst/>
              <a:ahLst/>
              <a:cxnLst/>
              <a:rect l="l" t="t" r="r" b="b"/>
              <a:pathLst>
                <a:path w="2305050" h="1463675">
                  <a:moveTo>
                    <a:pt x="2158720" y="0"/>
                  </a:moveTo>
                  <a:lnTo>
                    <a:pt x="146367" y="0"/>
                  </a:lnTo>
                  <a:lnTo>
                    <a:pt x="100104" y="7461"/>
                  </a:lnTo>
                  <a:lnTo>
                    <a:pt x="59925" y="28236"/>
                  </a:lnTo>
                  <a:lnTo>
                    <a:pt x="28240" y="59911"/>
                  </a:lnTo>
                  <a:lnTo>
                    <a:pt x="7462" y="100071"/>
                  </a:lnTo>
                  <a:lnTo>
                    <a:pt x="0" y="146304"/>
                  </a:lnTo>
                  <a:lnTo>
                    <a:pt x="0" y="1317370"/>
                  </a:lnTo>
                  <a:lnTo>
                    <a:pt x="7462" y="1363603"/>
                  </a:lnTo>
                  <a:lnTo>
                    <a:pt x="28240" y="1403763"/>
                  </a:lnTo>
                  <a:lnTo>
                    <a:pt x="59925" y="1435438"/>
                  </a:lnTo>
                  <a:lnTo>
                    <a:pt x="100104" y="1456213"/>
                  </a:lnTo>
                  <a:lnTo>
                    <a:pt x="146367" y="1463675"/>
                  </a:lnTo>
                  <a:lnTo>
                    <a:pt x="2158720" y="1463675"/>
                  </a:lnTo>
                  <a:lnTo>
                    <a:pt x="2204952" y="1456213"/>
                  </a:lnTo>
                  <a:lnTo>
                    <a:pt x="2245113" y="1435438"/>
                  </a:lnTo>
                  <a:lnTo>
                    <a:pt x="2276787" y="1403763"/>
                  </a:lnTo>
                  <a:lnTo>
                    <a:pt x="2297563" y="1363603"/>
                  </a:lnTo>
                  <a:lnTo>
                    <a:pt x="2305024" y="1317370"/>
                  </a:lnTo>
                  <a:lnTo>
                    <a:pt x="2305024" y="146304"/>
                  </a:lnTo>
                  <a:lnTo>
                    <a:pt x="2297563" y="100071"/>
                  </a:lnTo>
                  <a:lnTo>
                    <a:pt x="2276787" y="59911"/>
                  </a:lnTo>
                  <a:lnTo>
                    <a:pt x="2245113" y="28236"/>
                  </a:lnTo>
                  <a:lnTo>
                    <a:pt x="2204952" y="7461"/>
                  </a:lnTo>
                  <a:lnTo>
                    <a:pt x="215872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39165" y="3850512"/>
              <a:ext cx="2305050" cy="1463675"/>
            </a:xfrm>
            <a:custGeom>
              <a:avLst/>
              <a:gdLst/>
              <a:ahLst/>
              <a:cxnLst/>
              <a:rect l="l" t="t" r="r" b="b"/>
              <a:pathLst>
                <a:path w="2305050" h="1463675">
                  <a:moveTo>
                    <a:pt x="0" y="146304"/>
                  </a:moveTo>
                  <a:lnTo>
                    <a:pt x="7462" y="100071"/>
                  </a:lnTo>
                  <a:lnTo>
                    <a:pt x="28240" y="59911"/>
                  </a:lnTo>
                  <a:lnTo>
                    <a:pt x="59925" y="28236"/>
                  </a:lnTo>
                  <a:lnTo>
                    <a:pt x="100104" y="7461"/>
                  </a:lnTo>
                  <a:lnTo>
                    <a:pt x="146367" y="0"/>
                  </a:lnTo>
                  <a:lnTo>
                    <a:pt x="2158720" y="0"/>
                  </a:lnTo>
                  <a:lnTo>
                    <a:pt x="2204952" y="7461"/>
                  </a:lnTo>
                  <a:lnTo>
                    <a:pt x="2245113" y="28236"/>
                  </a:lnTo>
                  <a:lnTo>
                    <a:pt x="2276787" y="59911"/>
                  </a:lnTo>
                  <a:lnTo>
                    <a:pt x="2297563" y="100071"/>
                  </a:lnTo>
                  <a:lnTo>
                    <a:pt x="2305024" y="146304"/>
                  </a:lnTo>
                  <a:lnTo>
                    <a:pt x="2305024" y="1317370"/>
                  </a:lnTo>
                  <a:lnTo>
                    <a:pt x="2297563" y="1363603"/>
                  </a:lnTo>
                  <a:lnTo>
                    <a:pt x="2276787" y="1403763"/>
                  </a:lnTo>
                  <a:lnTo>
                    <a:pt x="2245113" y="1435438"/>
                  </a:lnTo>
                  <a:lnTo>
                    <a:pt x="2204952" y="1456213"/>
                  </a:lnTo>
                  <a:lnTo>
                    <a:pt x="2158720" y="1463675"/>
                  </a:lnTo>
                  <a:lnTo>
                    <a:pt x="146367" y="1463675"/>
                  </a:lnTo>
                  <a:lnTo>
                    <a:pt x="100104" y="1456213"/>
                  </a:lnTo>
                  <a:lnTo>
                    <a:pt x="59925" y="1435438"/>
                  </a:lnTo>
                  <a:lnTo>
                    <a:pt x="28240" y="1403763"/>
                  </a:lnTo>
                  <a:lnTo>
                    <a:pt x="7462" y="1363603"/>
                  </a:lnTo>
                  <a:lnTo>
                    <a:pt x="0" y="1317370"/>
                  </a:lnTo>
                  <a:lnTo>
                    <a:pt x="0" y="146304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953211" y="3947541"/>
            <a:ext cx="1877060" cy="118999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ctr" marL="12065" marR="5080" indent="-635">
              <a:lnSpc>
                <a:spcPts val="2960"/>
              </a:lnSpc>
              <a:spcBef>
                <a:spcPts val="430"/>
              </a:spcBef>
            </a:pPr>
            <a:r>
              <a:rPr dirty="0" sz="2700">
                <a:latin typeface="Calibri"/>
                <a:cs typeface="Calibri"/>
              </a:rPr>
              <a:t>AQI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 spc="-25">
                <a:latin typeface="Calibri"/>
                <a:cs typeface="Calibri"/>
              </a:rPr>
              <a:t>and </a:t>
            </a:r>
            <a:r>
              <a:rPr dirty="0" sz="2700">
                <a:latin typeface="Calibri"/>
                <a:cs typeface="Calibri"/>
              </a:rPr>
              <a:t>weather</a:t>
            </a:r>
            <a:r>
              <a:rPr dirty="0" sz="2700" spc="-75">
                <a:latin typeface="Calibri"/>
                <a:cs typeface="Calibri"/>
              </a:rPr>
              <a:t> </a:t>
            </a:r>
            <a:r>
              <a:rPr dirty="0" sz="2700" spc="-20">
                <a:latin typeface="Calibri"/>
                <a:cs typeface="Calibri"/>
              </a:rPr>
              <a:t>data </a:t>
            </a:r>
            <a:r>
              <a:rPr dirty="0" sz="2700" spc="-10">
                <a:latin typeface="Calibri"/>
                <a:cs typeface="Calibri"/>
              </a:rPr>
              <a:t>collection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300348" y="3607180"/>
            <a:ext cx="2574290" cy="1720214"/>
            <a:chOff x="3300348" y="3607180"/>
            <a:chExt cx="2574290" cy="1720214"/>
          </a:xfrm>
        </p:grpSpPr>
        <p:sp>
          <p:nvSpPr>
            <p:cNvPr id="10" name="object 10" descr=""/>
            <p:cNvSpPr/>
            <p:nvPr/>
          </p:nvSpPr>
          <p:spPr>
            <a:xfrm>
              <a:off x="3300348" y="3607180"/>
              <a:ext cx="2305050" cy="1463675"/>
            </a:xfrm>
            <a:custGeom>
              <a:avLst/>
              <a:gdLst/>
              <a:ahLst/>
              <a:cxnLst/>
              <a:rect l="l" t="t" r="r" b="b"/>
              <a:pathLst>
                <a:path w="2305050" h="1463675">
                  <a:moveTo>
                    <a:pt x="2158746" y="0"/>
                  </a:moveTo>
                  <a:lnTo>
                    <a:pt x="146430" y="0"/>
                  </a:lnTo>
                  <a:lnTo>
                    <a:pt x="100136" y="7461"/>
                  </a:lnTo>
                  <a:lnTo>
                    <a:pt x="59938" y="28236"/>
                  </a:lnTo>
                  <a:lnTo>
                    <a:pt x="28244" y="59911"/>
                  </a:lnTo>
                  <a:lnTo>
                    <a:pt x="7462" y="100071"/>
                  </a:lnTo>
                  <a:lnTo>
                    <a:pt x="0" y="146304"/>
                  </a:lnTo>
                  <a:lnTo>
                    <a:pt x="0" y="1317371"/>
                  </a:lnTo>
                  <a:lnTo>
                    <a:pt x="7462" y="1363603"/>
                  </a:lnTo>
                  <a:lnTo>
                    <a:pt x="28244" y="1403763"/>
                  </a:lnTo>
                  <a:lnTo>
                    <a:pt x="59938" y="1435438"/>
                  </a:lnTo>
                  <a:lnTo>
                    <a:pt x="100136" y="1456213"/>
                  </a:lnTo>
                  <a:lnTo>
                    <a:pt x="146430" y="1463675"/>
                  </a:lnTo>
                  <a:lnTo>
                    <a:pt x="2158746" y="1463675"/>
                  </a:lnTo>
                  <a:lnTo>
                    <a:pt x="2204978" y="1456213"/>
                  </a:lnTo>
                  <a:lnTo>
                    <a:pt x="2245138" y="1435438"/>
                  </a:lnTo>
                  <a:lnTo>
                    <a:pt x="2276813" y="1403763"/>
                  </a:lnTo>
                  <a:lnTo>
                    <a:pt x="2297588" y="1363603"/>
                  </a:lnTo>
                  <a:lnTo>
                    <a:pt x="2305050" y="1317371"/>
                  </a:lnTo>
                  <a:lnTo>
                    <a:pt x="2305050" y="146304"/>
                  </a:lnTo>
                  <a:lnTo>
                    <a:pt x="2297588" y="100071"/>
                  </a:lnTo>
                  <a:lnTo>
                    <a:pt x="2276813" y="59911"/>
                  </a:lnTo>
                  <a:lnTo>
                    <a:pt x="2245138" y="28236"/>
                  </a:lnTo>
                  <a:lnTo>
                    <a:pt x="2204978" y="7461"/>
                  </a:lnTo>
                  <a:lnTo>
                    <a:pt x="21587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556507" y="3850512"/>
              <a:ext cx="2305050" cy="1463675"/>
            </a:xfrm>
            <a:custGeom>
              <a:avLst/>
              <a:gdLst/>
              <a:ahLst/>
              <a:cxnLst/>
              <a:rect l="l" t="t" r="r" b="b"/>
              <a:pathLst>
                <a:path w="2305050" h="1463675">
                  <a:moveTo>
                    <a:pt x="2158745" y="0"/>
                  </a:moveTo>
                  <a:lnTo>
                    <a:pt x="146303" y="0"/>
                  </a:lnTo>
                  <a:lnTo>
                    <a:pt x="100071" y="7461"/>
                  </a:lnTo>
                  <a:lnTo>
                    <a:pt x="59911" y="28236"/>
                  </a:lnTo>
                  <a:lnTo>
                    <a:pt x="28236" y="59911"/>
                  </a:lnTo>
                  <a:lnTo>
                    <a:pt x="7461" y="100071"/>
                  </a:lnTo>
                  <a:lnTo>
                    <a:pt x="0" y="146304"/>
                  </a:lnTo>
                  <a:lnTo>
                    <a:pt x="0" y="1317370"/>
                  </a:lnTo>
                  <a:lnTo>
                    <a:pt x="7461" y="1363603"/>
                  </a:lnTo>
                  <a:lnTo>
                    <a:pt x="28236" y="1403763"/>
                  </a:lnTo>
                  <a:lnTo>
                    <a:pt x="59911" y="1435438"/>
                  </a:lnTo>
                  <a:lnTo>
                    <a:pt x="100071" y="1456213"/>
                  </a:lnTo>
                  <a:lnTo>
                    <a:pt x="146303" y="1463675"/>
                  </a:lnTo>
                  <a:lnTo>
                    <a:pt x="2158745" y="1463675"/>
                  </a:lnTo>
                  <a:lnTo>
                    <a:pt x="2204978" y="1456213"/>
                  </a:lnTo>
                  <a:lnTo>
                    <a:pt x="2245138" y="1435438"/>
                  </a:lnTo>
                  <a:lnTo>
                    <a:pt x="2276813" y="1403763"/>
                  </a:lnTo>
                  <a:lnTo>
                    <a:pt x="2297588" y="1363603"/>
                  </a:lnTo>
                  <a:lnTo>
                    <a:pt x="2305050" y="1317370"/>
                  </a:lnTo>
                  <a:lnTo>
                    <a:pt x="2305050" y="146304"/>
                  </a:lnTo>
                  <a:lnTo>
                    <a:pt x="2297588" y="100071"/>
                  </a:lnTo>
                  <a:lnTo>
                    <a:pt x="2276813" y="59911"/>
                  </a:lnTo>
                  <a:lnTo>
                    <a:pt x="2245138" y="28236"/>
                  </a:lnTo>
                  <a:lnTo>
                    <a:pt x="2204978" y="7461"/>
                  </a:lnTo>
                  <a:lnTo>
                    <a:pt x="215874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556507" y="3850512"/>
              <a:ext cx="2305050" cy="1463675"/>
            </a:xfrm>
            <a:custGeom>
              <a:avLst/>
              <a:gdLst/>
              <a:ahLst/>
              <a:cxnLst/>
              <a:rect l="l" t="t" r="r" b="b"/>
              <a:pathLst>
                <a:path w="2305050" h="1463675">
                  <a:moveTo>
                    <a:pt x="0" y="146304"/>
                  </a:move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3" y="0"/>
                  </a:lnTo>
                  <a:lnTo>
                    <a:pt x="2158745" y="0"/>
                  </a:lnTo>
                  <a:lnTo>
                    <a:pt x="2204978" y="7461"/>
                  </a:lnTo>
                  <a:lnTo>
                    <a:pt x="2245138" y="28236"/>
                  </a:lnTo>
                  <a:lnTo>
                    <a:pt x="2276813" y="59911"/>
                  </a:lnTo>
                  <a:lnTo>
                    <a:pt x="2297588" y="100071"/>
                  </a:lnTo>
                  <a:lnTo>
                    <a:pt x="2305050" y="146304"/>
                  </a:lnTo>
                  <a:lnTo>
                    <a:pt x="2305050" y="1317370"/>
                  </a:lnTo>
                  <a:lnTo>
                    <a:pt x="2297588" y="1363603"/>
                  </a:lnTo>
                  <a:lnTo>
                    <a:pt x="2276813" y="1403763"/>
                  </a:lnTo>
                  <a:lnTo>
                    <a:pt x="2245138" y="1435438"/>
                  </a:lnTo>
                  <a:lnTo>
                    <a:pt x="2204978" y="1456213"/>
                  </a:lnTo>
                  <a:lnTo>
                    <a:pt x="2158745" y="1463675"/>
                  </a:lnTo>
                  <a:lnTo>
                    <a:pt x="146303" y="1463675"/>
                  </a:lnTo>
                  <a:lnTo>
                    <a:pt x="100071" y="1456213"/>
                  </a:lnTo>
                  <a:lnTo>
                    <a:pt x="59911" y="1435438"/>
                  </a:lnTo>
                  <a:lnTo>
                    <a:pt x="28236" y="1403763"/>
                  </a:lnTo>
                  <a:lnTo>
                    <a:pt x="7461" y="1363603"/>
                  </a:lnTo>
                  <a:lnTo>
                    <a:pt x="0" y="1317370"/>
                  </a:lnTo>
                  <a:lnTo>
                    <a:pt x="0" y="146304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734180" y="3947541"/>
            <a:ext cx="1948814" cy="118999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ctr" marL="12700" marR="5080" indent="635">
              <a:lnSpc>
                <a:spcPts val="2960"/>
              </a:lnSpc>
              <a:spcBef>
                <a:spcPts val="430"/>
              </a:spcBef>
            </a:pPr>
            <a:r>
              <a:rPr dirty="0" sz="2700">
                <a:latin typeface="Calibri"/>
                <a:cs typeface="Calibri"/>
              </a:rPr>
              <a:t>Data</a:t>
            </a:r>
            <a:r>
              <a:rPr dirty="0" sz="2700" spc="-9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cleaning </a:t>
            </a:r>
            <a:r>
              <a:rPr dirty="0" sz="2700" spc="-25">
                <a:latin typeface="Calibri"/>
                <a:cs typeface="Calibri"/>
              </a:rPr>
              <a:t>and </a:t>
            </a:r>
            <a:r>
              <a:rPr dirty="0" sz="2700" spc="-10">
                <a:latin typeface="Calibri"/>
                <a:cs typeface="Calibri"/>
              </a:rPr>
              <a:t>normalization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117716" y="3607180"/>
            <a:ext cx="2574290" cy="1720214"/>
            <a:chOff x="6117716" y="3607180"/>
            <a:chExt cx="2574290" cy="1720214"/>
          </a:xfrm>
        </p:grpSpPr>
        <p:sp>
          <p:nvSpPr>
            <p:cNvPr id="15" name="object 15" descr=""/>
            <p:cNvSpPr/>
            <p:nvPr/>
          </p:nvSpPr>
          <p:spPr>
            <a:xfrm>
              <a:off x="6117716" y="3607180"/>
              <a:ext cx="2305050" cy="1463675"/>
            </a:xfrm>
            <a:custGeom>
              <a:avLst/>
              <a:gdLst/>
              <a:ahLst/>
              <a:cxnLst/>
              <a:rect l="l" t="t" r="r" b="b"/>
              <a:pathLst>
                <a:path w="2305050" h="1463675">
                  <a:moveTo>
                    <a:pt x="2158746" y="0"/>
                  </a:moveTo>
                  <a:lnTo>
                    <a:pt x="146304" y="0"/>
                  </a:lnTo>
                  <a:lnTo>
                    <a:pt x="100071" y="7461"/>
                  </a:lnTo>
                  <a:lnTo>
                    <a:pt x="59911" y="28236"/>
                  </a:lnTo>
                  <a:lnTo>
                    <a:pt x="28236" y="59911"/>
                  </a:lnTo>
                  <a:lnTo>
                    <a:pt x="7461" y="100071"/>
                  </a:lnTo>
                  <a:lnTo>
                    <a:pt x="0" y="146304"/>
                  </a:lnTo>
                  <a:lnTo>
                    <a:pt x="0" y="1317371"/>
                  </a:lnTo>
                  <a:lnTo>
                    <a:pt x="7461" y="1363603"/>
                  </a:lnTo>
                  <a:lnTo>
                    <a:pt x="28236" y="1403763"/>
                  </a:lnTo>
                  <a:lnTo>
                    <a:pt x="59911" y="1435438"/>
                  </a:lnTo>
                  <a:lnTo>
                    <a:pt x="100071" y="1456213"/>
                  </a:lnTo>
                  <a:lnTo>
                    <a:pt x="146304" y="1463675"/>
                  </a:lnTo>
                  <a:lnTo>
                    <a:pt x="2158746" y="1463675"/>
                  </a:lnTo>
                  <a:lnTo>
                    <a:pt x="2204978" y="1456213"/>
                  </a:lnTo>
                  <a:lnTo>
                    <a:pt x="2245138" y="1435438"/>
                  </a:lnTo>
                  <a:lnTo>
                    <a:pt x="2276813" y="1403763"/>
                  </a:lnTo>
                  <a:lnTo>
                    <a:pt x="2297588" y="1363603"/>
                  </a:lnTo>
                  <a:lnTo>
                    <a:pt x="2305050" y="1317371"/>
                  </a:lnTo>
                  <a:lnTo>
                    <a:pt x="2305050" y="146304"/>
                  </a:lnTo>
                  <a:lnTo>
                    <a:pt x="2297588" y="100071"/>
                  </a:lnTo>
                  <a:lnTo>
                    <a:pt x="2276813" y="59911"/>
                  </a:lnTo>
                  <a:lnTo>
                    <a:pt x="2245138" y="28236"/>
                  </a:lnTo>
                  <a:lnTo>
                    <a:pt x="2204978" y="7461"/>
                  </a:lnTo>
                  <a:lnTo>
                    <a:pt x="215874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373875" y="3850512"/>
              <a:ext cx="2305050" cy="1463675"/>
            </a:xfrm>
            <a:custGeom>
              <a:avLst/>
              <a:gdLst/>
              <a:ahLst/>
              <a:cxnLst/>
              <a:rect l="l" t="t" r="r" b="b"/>
              <a:pathLst>
                <a:path w="2305050" h="1463675">
                  <a:moveTo>
                    <a:pt x="2158619" y="0"/>
                  </a:moveTo>
                  <a:lnTo>
                    <a:pt x="146303" y="0"/>
                  </a:lnTo>
                  <a:lnTo>
                    <a:pt x="100071" y="7461"/>
                  </a:lnTo>
                  <a:lnTo>
                    <a:pt x="59911" y="28236"/>
                  </a:lnTo>
                  <a:lnTo>
                    <a:pt x="28236" y="59911"/>
                  </a:lnTo>
                  <a:lnTo>
                    <a:pt x="7461" y="100071"/>
                  </a:lnTo>
                  <a:lnTo>
                    <a:pt x="0" y="146304"/>
                  </a:lnTo>
                  <a:lnTo>
                    <a:pt x="0" y="1317370"/>
                  </a:lnTo>
                  <a:lnTo>
                    <a:pt x="7461" y="1363603"/>
                  </a:lnTo>
                  <a:lnTo>
                    <a:pt x="28236" y="1403763"/>
                  </a:lnTo>
                  <a:lnTo>
                    <a:pt x="59911" y="1435438"/>
                  </a:lnTo>
                  <a:lnTo>
                    <a:pt x="100071" y="1456213"/>
                  </a:lnTo>
                  <a:lnTo>
                    <a:pt x="146303" y="1463675"/>
                  </a:lnTo>
                  <a:lnTo>
                    <a:pt x="2158619" y="1463675"/>
                  </a:lnTo>
                  <a:lnTo>
                    <a:pt x="2204913" y="1456213"/>
                  </a:lnTo>
                  <a:lnTo>
                    <a:pt x="2245111" y="1435438"/>
                  </a:lnTo>
                  <a:lnTo>
                    <a:pt x="2276805" y="1403763"/>
                  </a:lnTo>
                  <a:lnTo>
                    <a:pt x="2297587" y="1363603"/>
                  </a:lnTo>
                  <a:lnTo>
                    <a:pt x="2305050" y="1317370"/>
                  </a:lnTo>
                  <a:lnTo>
                    <a:pt x="2305050" y="146304"/>
                  </a:lnTo>
                  <a:lnTo>
                    <a:pt x="2297587" y="100071"/>
                  </a:lnTo>
                  <a:lnTo>
                    <a:pt x="2276805" y="59911"/>
                  </a:lnTo>
                  <a:lnTo>
                    <a:pt x="2245111" y="28236"/>
                  </a:lnTo>
                  <a:lnTo>
                    <a:pt x="2204913" y="7461"/>
                  </a:lnTo>
                  <a:lnTo>
                    <a:pt x="215861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373875" y="3850512"/>
              <a:ext cx="2305050" cy="1463675"/>
            </a:xfrm>
            <a:custGeom>
              <a:avLst/>
              <a:gdLst/>
              <a:ahLst/>
              <a:cxnLst/>
              <a:rect l="l" t="t" r="r" b="b"/>
              <a:pathLst>
                <a:path w="2305050" h="1463675">
                  <a:moveTo>
                    <a:pt x="0" y="146304"/>
                  </a:move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3" y="0"/>
                  </a:lnTo>
                  <a:lnTo>
                    <a:pt x="2158619" y="0"/>
                  </a:lnTo>
                  <a:lnTo>
                    <a:pt x="2204913" y="7461"/>
                  </a:lnTo>
                  <a:lnTo>
                    <a:pt x="2245111" y="28236"/>
                  </a:lnTo>
                  <a:lnTo>
                    <a:pt x="2276805" y="59911"/>
                  </a:lnTo>
                  <a:lnTo>
                    <a:pt x="2297587" y="100071"/>
                  </a:lnTo>
                  <a:lnTo>
                    <a:pt x="2305050" y="146304"/>
                  </a:lnTo>
                  <a:lnTo>
                    <a:pt x="2305050" y="1317370"/>
                  </a:lnTo>
                  <a:lnTo>
                    <a:pt x="2297587" y="1363603"/>
                  </a:lnTo>
                  <a:lnTo>
                    <a:pt x="2276805" y="1403763"/>
                  </a:lnTo>
                  <a:lnTo>
                    <a:pt x="2245111" y="1435438"/>
                  </a:lnTo>
                  <a:lnTo>
                    <a:pt x="2204913" y="1456213"/>
                  </a:lnTo>
                  <a:lnTo>
                    <a:pt x="2158619" y="1463675"/>
                  </a:lnTo>
                  <a:lnTo>
                    <a:pt x="146303" y="1463675"/>
                  </a:lnTo>
                  <a:lnTo>
                    <a:pt x="100071" y="1456213"/>
                  </a:lnTo>
                  <a:lnTo>
                    <a:pt x="59911" y="1435438"/>
                  </a:lnTo>
                  <a:lnTo>
                    <a:pt x="28236" y="1403763"/>
                  </a:lnTo>
                  <a:lnTo>
                    <a:pt x="7461" y="1363603"/>
                  </a:lnTo>
                  <a:lnTo>
                    <a:pt x="0" y="1317370"/>
                  </a:lnTo>
                  <a:lnTo>
                    <a:pt x="0" y="146304"/>
                  </a:lnTo>
                  <a:close/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6542913" y="3947541"/>
            <a:ext cx="1969135" cy="118999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ctr" marL="12700" marR="5080" indent="-1270">
              <a:lnSpc>
                <a:spcPts val="2960"/>
              </a:lnSpc>
              <a:spcBef>
                <a:spcPts val="430"/>
              </a:spcBef>
            </a:pPr>
            <a:r>
              <a:rPr dirty="0" sz="2700" spc="-10">
                <a:latin typeface="Calibri"/>
                <a:cs typeface="Calibri"/>
              </a:rPr>
              <a:t>Time-series </a:t>
            </a:r>
            <a:r>
              <a:rPr dirty="0" sz="2700">
                <a:latin typeface="Calibri"/>
                <a:cs typeface="Calibri"/>
              </a:rPr>
              <a:t>split</a:t>
            </a:r>
            <a:r>
              <a:rPr dirty="0" sz="2700" spc="-5">
                <a:latin typeface="Calibri"/>
                <a:cs typeface="Calibri"/>
              </a:rPr>
              <a:t> </a:t>
            </a:r>
            <a:r>
              <a:rPr dirty="0" sz="2700" spc="-25">
                <a:latin typeface="Calibri"/>
                <a:cs typeface="Calibri"/>
              </a:rPr>
              <a:t>and </a:t>
            </a:r>
            <a:r>
              <a:rPr dirty="0" sz="2700" spc="-10">
                <a:latin typeface="Calibri"/>
                <a:cs typeface="Calibri"/>
              </a:rPr>
              <a:t>preprocessing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3125470" cy="6858000"/>
          </a:xfrm>
          <a:custGeom>
            <a:avLst/>
            <a:gdLst/>
            <a:ahLst/>
            <a:cxnLst/>
            <a:rect l="l" t="t" r="r" b="b"/>
            <a:pathLst>
              <a:path w="3125470" h="6858000">
                <a:moveTo>
                  <a:pt x="1694688" y="0"/>
                </a:moveTo>
                <a:lnTo>
                  <a:pt x="0" y="0"/>
                </a:lnTo>
                <a:lnTo>
                  <a:pt x="0" y="6857999"/>
                </a:lnTo>
                <a:lnTo>
                  <a:pt x="1694688" y="6857999"/>
                </a:lnTo>
                <a:lnTo>
                  <a:pt x="1790827" y="6775778"/>
                </a:lnTo>
                <a:lnTo>
                  <a:pt x="1822886" y="6746499"/>
                </a:lnTo>
                <a:lnTo>
                  <a:pt x="1854648" y="6716687"/>
                </a:lnTo>
                <a:lnTo>
                  <a:pt x="1886108" y="6686349"/>
                </a:lnTo>
                <a:lnTo>
                  <a:pt x="1917264" y="6655488"/>
                </a:lnTo>
                <a:lnTo>
                  <a:pt x="1948111" y="6624111"/>
                </a:lnTo>
                <a:lnTo>
                  <a:pt x="1978646" y="6592220"/>
                </a:lnTo>
                <a:lnTo>
                  <a:pt x="2008865" y="6559823"/>
                </a:lnTo>
                <a:lnTo>
                  <a:pt x="2038765" y="6526922"/>
                </a:lnTo>
                <a:lnTo>
                  <a:pt x="2068342" y="6493523"/>
                </a:lnTo>
                <a:lnTo>
                  <a:pt x="2097592" y="6459631"/>
                </a:lnTo>
                <a:lnTo>
                  <a:pt x="2126512" y="6425251"/>
                </a:lnTo>
                <a:lnTo>
                  <a:pt x="2155098" y="6390387"/>
                </a:lnTo>
                <a:lnTo>
                  <a:pt x="2183347" y="6355044"/>
                </a:lnTo>
                <a:lnTo>
                  <a:pt x="2211255" y="6319227"/>
                </a:lnTo>
                <a:lnTo>
                  <a:pt x="2238818" y="6282941"/>
                </a:lnTo>
                <a:lnTo>
                  <a:pt x="2266034" y="6246191"/>
                </a:lnTo>
                <a:lnTo>
                  <a:pt x="2292897" y="6208981"/>
                </a:lnTo>
                <a:lnTo>
                  <a:pt x="2319404" y="6171316"/>
                </a:lnTo>
                <a:lnTo>
                  <a:pt x="2345553" y="6133201"/>
                </a:lnTo>
                <a:lnTo>
                  <a:pt x="2371339" y="6094642"/>
                </a:lnTo>
                <a:lnTo>
                  <a:pt x="2396759" y="6055641"/>
                </a:lnTo>
                <a:lnTo>
                  <a:pt x="2421809" y="6016206"/>
                </a:lnTo>
                <a:lnTo>
                  <a:pt x="2446485" y="5976339"/>
                </a:lnTo>
                <a:lnTo>
                  <a:pt x="2470784" y="5936047"/>
                </a:lnTo>
                <a:lnTo>
                  <a:pt x="2494703" y="5895333"/>
                </a:lnTo>
                <a:lnTo>
                  <a:pt x="2518237" y="5854204"/>
                </a:lnTo>
                <a:lnTo>
                  <a:pt x="2541383" y="5812662"/>
                </a:lnTo>
                <a:lnTo>
                  <a:pt x="2564138" y="5770714"/>
                </a:lnTo>
                <a:lnTo>
                  <a:pt x="2586498" y="5728365"/>
                </a:lnTo>
                <a:lnTo>
                  <a:pt x="2608459" y="5685618"/>
                </a:lnTo>
                <a:lnTo>
                  <a:pt x="2630017" y="5642479"/>
                </a:lnTo>
                <a:lnTo>
                  <a:pt x="2651170" y="5598952"/>
                </a:lnTo>
                <a:lnTo>
                  <a:pt x="2671913" y="5555043"/>
                </a:lnTo>
                <a:lnTo>
                  <a:pt x="2692242" y="5510756"/>
                </a:lnTo>
                <a:lnTo>
                  <a:pt x="2712155" y="5466095"/>
                </a:lnTo>
                <a:lnTo>
                  <a:pt x="2731648" y="5421067"/>
                </a:lnTo>
                <a:lnTo>
                  <a:pt x="2750716" y="5375675"/>
                </a:lnTo>
                <a:lnTo>
                  <a:pt x="2769357" y="5329925"/>
                </a:lnTo>
                <a:lnTo>
                  <a:pt x="2787567" y="5283821"/>
                </a:lnTo>
                <a:lnTo>
                  <a:pt x="2805342" y="5237367"/>
                </a:lnTo>
                <a:lnTo>
                  <a:pt x="2822678" y="5190570"/>
                </a:lnTo>
                <a:lnTo>
                  <a:pt x="2839572" y="5143433"/>
                </a:lnTo>
                <a:lnTo>
                  <a:pt x="2856021" y="5095962"/>
                </a:lnTo>
                <a:lnTo>
                  <a:pt x="2872021" y="5048161"/>
                </a:lnTo>
                <a:lnTo>
                  <a:pt x="2887567" y="5000035"/>
                </a:lnTo>
                <a:lnTo>
                  <a:pt x="2902657" y="4951589"/>
                </a:lnTo>
                <a:lnTo>
                  <a:pt x="2917287" y="4902827"/>
                </a:lnTo>
                <a:lnTo>
                  <a:pt x="2931453" y="4853755"/>
                </a:lnTo>
                <a:lnTo>
                  <a:pt x="2945152" y="4804377"/>
                </a:lnTo>
                <a:lnTo>
                  <a:pt x="2958380" y="4754699"/>
                </a:lnTo>
                <a:lnTo>
                  <a:pt x="2971133" y="4704724"/>
                </a:lnTo>
                <a:lnTo>
                  <a:pt x="2983408" y="4654458"/>
                </a:lnTo>
                <a:lnTo>
                  <a:pt x="2995202" y="4603905"/>
                </a:lnTo>
                <a:lnTo>
                  <a:pt x="3006510" y="4553071"/>
                </a:lnTo>
                <a:lnTo>
                  <a:pt x="3017329" y="4501960"/>
                </a:lnTo>
                <a:lnTo>
                  <a:pt x="3027656" y="4450577"/>
                </a:lnTo>
                <a:lnTo>
                  <a:pt x="3037486" y="4398927"/>
                </a:lnTo>
                <a:lnTo>
                  <a:pt x="3046817" y="4347014"/>
                </a:lnTo>
                <a:lnTo>
                  <a:pt x="3055644" y="4294843"/>
                </a:lnTo>
                <a:lnTo>
                  <a:pt x="3063964" y="4242420"/>
                </a:lnTo>
                <a:lnTo>
                  <a:pt x="3071773" y="4189749"/>
                </a:lnTo>
                <a:lnTo>
                  <a:pt x="3079069" y="4136834"/>
                </a:lnTo>
                <a:lnTo>
                  <a:pt x="3085846" y="4083681"/>
                </a:lnTo>
                <a:lnTo>
                  <a:pt x="3092102" y="4030294"/>
                </a:lnTo>
                <a:lnTo>
                  <a:pt x="3097833" y="3976679"/>
                </a:lnTo>
                <a:lnTo>
                  <a:pt x="3103035" y="3922840"/>
                </a:lnTo>
                <a:lnTo>
                  <a:pt x="3107705" y="3868781"/>
                </a:lnTo>
                <a:lnTo>
                  <a:pt x="3111839" y="3814508"/>
                </a:lnTo>
                <a:lnTo>
                  <a:pt x="3115434" y="3760026"/>
                </a:lnTo>
                <a:lnTo>
                  <a:pt x="3118485" y="3705339"/>
                </a:lnTo>
                <a:lnTo>
                  <a:pt x="3120990" y="3650451"/>
                </a:lnTo>
                <a:lnTo>
                  <a:pt x="3122944" y="3595369"/>
                </a:lnTo>
                <a:lnTo>
                  <a:pt x="3124345" y="3540096"/>
                </a:lnTo>
                <a:lnTo>
                  <a:pt x="3125188" y="3484638"/>
                </a:lnTo>
                <a:lnTo>
                  <a:pt x="3125470" y="3429000"/>
                </a:lnTo>
                <a:lnTo>
                  <a:pt x="3125188" y="3373361"/>
                </a:lnTo>
                <a:lnTo>
                  <a:pt x="3124345" y="3317903"/>
                </a:lnTo>
                <a:lnTo>
                  <a:pt x="3122944" y="3262630"/>
                </a:lnTo>
                <a:lnTo>
                  <a:pt x="3120990" y="3207548"/>
                </a:lnTo>
                <a:lnTo>
                  <a:pt x="3118485" y="3152661"/>
                </a:lnTo>
                <a:lnTo>
                  <a:pt x="3115434" y="3097974"/>
                </a:lnTo>
                <a:lnTo>
                  <a:pt x="3111839" y="3043492"/>
                </a:lnTo>
                <a:lnTo>
                  <a:pt x="3107705" y="2989220"/>
                </a:lnTo>
                <a:lnTo>
                  <a:pt x="3103035" y="2935162"/>
                </a:lnTo>
                <a:lnTo>
                  <a:pt x="3097833" y="2881323"/>
                </a:lnTo>
                <a:lnTo>
                  <a:pt x="3092102" y="2827708"/>
                </a:lnTo>
                <a:lnTo>
                  <a:pt x="3085846" y="2774322"/>
                </a:lnTo>
                <a:lnTo>
                  <a:pt x="3079069" y="2721170"/>
                </a:lnTo>
                <a:lnTo>
                  <a:pt x="3071773" y="2668256"/>
                </a:lnTo>
                <a:lnTo>
                  <a:pt x="3063964" y="2615585"/>
                </a:lnTo>
                <a:lnTo>
                  <a:pt x="3055644" y="2563162"/>
                </a:lnTo>
                <a:lnTo>
                  <a:pt x="3046817" y="2510992"/>
                </a:lnTo>
                <a:lnTo>
                  <a:pt x="3037486" y="2459080"/>
                </a:lnTo>
                <a:lnTo>
                  <a:pt x="3027656" y="2407430"/>
                </a:lnTo>
                <a:lnTo>
                  <a:pt x="3017329" y="2356048"/>
                </a:lnTo>
                <a:lnTo>
                  <a:pt x="3006510" y="2304937"/>
                </a:lnTo>
                <a:lnTo>
                  <a:pt x="2995202" y="2254104"/>
                </a:lnTo>
                <a:lnTo>
                  <a:pt x="2983408" y="2203552"/>
                </a:lnTo>
                <a:lnTo>
                  <a:pt x="2971133" y="2153286"/>
                </a:lnTo>
                <a:lnTo>
                  <a:pt x="2958380" y="2103312"/>
                </a:lnTo>
                <a:lnTo>
                  <a:pt x="2945152" y="2053634"/>
                </a:lnTo>
                <a:lnTo>
                  <a:pt x="2931453" y="2004257"/>
                </a:lnTo>
                <a:lnTo>
                  <a:pt x="2917287" y="1955186"/>
                </a:lnTo>
                <a:lnTo>
                  <a:pt x="2902657" y="1906425"/>
                </a:lnTo>
                <a:lnTo>
                  <a:pt x="2887567" y="1857979"/>
                </a:lnTo>
                <a:lnTo>
                  <a:pt x="2872021" y="1809853"/>
                </a:lnTo>
                <a:lnTo>
                  <a:pt x="2856021" y="1762053"/>
                </a:lnTo>
                <a:lnTo>
                  <a:pt x="2839572" y="1714582"/>
                </a:lnTo>
                <a:lnTo>
                  <a:pt x="2822678" y="1667445"/>
                </a:lnTo>
                <a:lnTo>
                  <a:pt x="2805342" y="1620648"/>
                </a:lnTo>
                <a:lnTo>
                  <a:pt x="2787567" y="1574195"/>
                </a:lnTo>
                <a:lnTo>
                  <a:pt x="2769357" y="1528091"/>
                </a:lnTo>
                <a:lnTo>
                  <a:pt x="2750716" y="1482341"/>
                </a:lnTo>
                <a:lnTo>
                  <a:pt x="2731648" y="1436949"/>
                </a:lnTo>
                <a:lnTo>
                  <a:pt x="2712155" y="1391921"/>
                </a:lnTo>
                <a:lnTo>
                  <a:pt x="2692242" y="1347261"/>
                </a:lnTo>
                <a:lnTo>
                  <a:pt x="2671913" y="1302973"/>
                </a:lnTo>
                <a:lnTo>
                  <a:pt x="2651170" y="1259064"/>
                </a:lnTo>
                <a:lnTo>
                  <a:pt x="2630017" y="1215537"/>
                </a:lnTo>
                <a:lnTo>
                  <a:pt x="2608459" y="1172397"/>
                </a:lnTo>
                <a:lnTo>
                  <a:pt x="2586498" y="1129650"/>
                </a:lnTo>
                <a:lnTo>
                  <a:pt x="2564138" y="1087300"/>
                </a:lnTo>
                <a:lnTo>
                  <a:pt x="2541383" y="1045351"/>
                </a:lnTo>
                <a:lnTo>
                  <a:pt x="2518237" y="1003809"/>
                </a:lnTo>
                <a:lnTo>
                  <a:pt x="2494703" y="962678"/>
                </a:lnTo>
                <a:lnTo>
                  <a:pt x="2470784" y="921964"/>
                </a:lnTo>
                <a:lnTo>
                  <a:pt x="2446485" y="881670"/>
                </a:lnTo>
                <a:lnTo>
                  <a:pt x="2421809" y="841803"/>
                </a:lnTo>
                <a:lnTo>
                  <a:pt x="2396759" y="802366"/>
                </a:lnTo>
                <a:lnTo>
                  <a:pt x="2371339" y="763364"/>
                </a:lnTo>
                <a:lnTo>
                  <a:pt x="2345553" y="724803"/>
                </a:lnTo>
                <a:lnTo>
                  <a:pt x="2319404" y="686686"/>
                </a:lnTo>
                <a:lnTo>
                  <a:pt x="2292897" y="649020"/>
                </a:lnTo>
                <a:lnTo>
                  <a:pt x="2266034" y="611808"/>
                </a:lnTo>
                <a:lnTo>
                  <a:pt x="2238818" y="575056"/>
                </a:lnTo>
                <a:lnTo>
                  <a:pt x="2211255" y="538767"/>
                </a:lnTo>
                <a:lnTo>
                  <a:pt x="2183347" y="502948"/>
                </a:lnTo>
                <a:lnTo>
                  <a:pt x="2155098" y="467603"/>
                </a:lnTo>
                <a:lnTo>
                  <a:pt x="2126512" y="432736"/>
                </a:lnTo>
                <a:lnTo>
                  <a:pt x="2097592" y="398353"/>
                </a:lnTo>
                <a:lnTo>
                  <a:pt x="2068342" y="364458"/>
                </a:lnTo>
                <a:lnTo>
                  <a:pt x="2038765" y="331056"/>
                </a:lnTo>
                <a:lnTo>
                  <a:pt x="2008865" y="298152"/>
                </a:lnTo>
                <a:lnTo>
                  <a:pt x="1978646" y="265751"/>
                </a:lnTo>
                <a:lnTo>
                  <a:pt x="1948111" y="233857"/>
                </a:lnTo>
                <a:lnTo>
                  <a:pt x="1917264" y="202476"/>
                </a:lnTo>
                <a:lnTo>
                  <a:pt x="1886108" y="171611"/>
                </a:lnTo>
                <a:lnTo>
                  <a:pt x="1854648" y="141269"/>
                </a:lnTo>
                <a:lnTo>
                  <a:pt x="1822886" y="111453"/>
                </a:lnTo>
                <a:lnTo>
                  <a:pt x="1790827" y="82169"/>
                </a:lnTo>
                <a:lnTo>
                  <a:pt x="1694688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7194042" y="4497196"/>
            <a:ext cx="1531620" cy="2042160"/>
          </a:xfrm>
          <a:custGeom>
            <a:avLst/>
            <a:gdLst/>
            <a:ahLst/>
            <a:cxnLst/>
            <a:rect l="l" t="t" r="r" b="b"/>
            <a:pathLst>
              <a:path w="1531620" h="2042159">
                <a:moveTo>
                  <a:pt x="0" y="2041715"/>
                </a:moveTo>
                <a:lnTo>
                  <a:pt x="41460" y="2040981"/>
                </a:lnTo>
                <a:lnTo>
                  <a:pt x="82648" y="2038792"/>
                </a:lnTo>
                <a:lnTo>
                  <a:pt x="123550" y="2035165"/>
                </a:lnTo>
                <a:lnTo>
                  <a:pt x="164153" y="2030121"/>
                </a:lnTo>
                <a:lnTo>
                  <a:pt x="204442" y="2023676"/>
                </a:lnTo>
                <a:lnTo>
                  <a:pt x="244404" y="2015850"/>
                </a:lnTo>
                <a:lnTo>
                  <a:pt x="284024" y="2006661"/>
                </a:lnTo>
                <a:lnTo>
                  <a:pt x="323289" y="1996128"/>
                </a:lnTo>
                <a:lnTo>
                  <a:pt x="362184" y="1984269"/>
                </a:lnTo>
                <a:lnTo>
                  <a:pt x="400697" y="1971103"/>
                </a:lnTo>
                <a:lnTo>
                  <a:pt x="438812" y="1956648"/>
                </a:lnTo>
                <a:lnTo>
                  <a:pt x="476517" y="1940923"/>
                </a:lnTo>
                <a:lnTo>
                  <a:pt x="513797" y="1923946"/>
                </a:lnTo>
                <a:lnTo>
                  <a:pt x="550639" y="1905736"/>
                </a:lnTo>
                <a:lnTo>
                  <a:pt x="587027" y="1886311"/>
                </a:lnTo>
                <a:lnTo>
                  <a:pt x="622950" y="1865690"/>
                </a:lnTo>
                <a:lnTo>
                  <a:pt x="658392" y="1843891"/>
                </a:lnTo>
                <a:lnTo>
                  <a:pt x="693339" y="1820933"/>
                </a:lnTo>
                <a:lnTo>
                  <a:pt x="727779" y="1796834"/>
                </a:lnTo>
                <a:lnTo>
                  <a:pt x="761696" y="1771614"/>
                </a:lnTo>
                <a:lnTo>
                  <a:pt x="795078" y="1745290"/>
                </a:lnTo>
                <a:lnTo>
                  <a:pt x="827910" y="1717880"/>
                </a:lnTo>
                <a:lnTo>
                  <a:pt x="860178" y="1689405"/>
                </a:lnTo>
                <a:lnTo>
                  <a:pt x="891868" y="1659881"/>
                </a:lnTo>
                <a:lnTo>
                  <a:pt x="922967" y="1629328"/>
                </a:lnTo>
                <a:lnTo>
                  <a:pt x="953461" y="1597763"/>
                </a:lnTo>
                <a:lnTo>
                  <a:pt x="983335" y="1565207"/>
                </a:lnTo>
                <a:lnTo>
                  <a:pt x="1012576" y="1531676"/>
                </a:lnTo>
                <a:lnTo>
                  <a:pt x="1041170" y="1497190"/>
                </a:lnTo>
                <a:lnTo>
                  <a:pt x="1069103" y="1461767"/>
                </a:lnTo>
                <a:lnTo>
                  <a:pt x="1096361" y="1425426"/>
                </a:lnTo>
                <a:lnTo>
                  <a:pt x="1122931" y="1388185"/>
                </a:lnTo>
                <a:lnTo>
                  <a:pt x="1148797" y="1350062"/>
                </a:lnTo>
                <a:lnTo>
                  <a:pt x="1173947" y="1311077"/>
                </a:lnTo>
                <a:lnTo>
                  <a:pt x="1198367" y="1271247"/>
                </a:lnTo>
                <a:lnTo>
                  <a:pt x="1222042" y="1230592"/>
                </a:lnTo>
                <a:lnTo>
                  <a:pt x="1244959" y="1189129"/>
                </a:lnTo>
                <a:lnTo>
                  <a:pt x="1267104" y="1146878"/>
                </a:lnTo>
                <a:lnTo>
                  <a:pt x="1288463" y="1103856"/>
                </a:lnTo>
                <a:lnTo>
                  <a:pt x="1309022" y="1060083"/>
                </a:lnTo>
                <a:lnTo>
                  <a:pt x="1328767" y="1015576"/>
                </a:lnTo>
                <a:lnTo>
                  <a:pt x="1347684" y="970355"/>
                </a:lnTo>
                <a:lnTo>
                  <a:pt x="1365760" y="924438"/>
                </a:lnTo>
                <a:lnTo>
                  <a:pt x="1382980" y="877843"/>
                </a:lnTo>
                <a:lnTo>
                  <a:pt x="1399331" y="830589"/>
                </a:lnTo>
                <a:lnTo>
                  <a:pt x="1414798" y="782694"/>
                </a:lnTo>
                <a:lnTo>
                  <a:pt x="1429369" y="734178"/>
                </a:lnTo>
                <a:lnTo>
                  <a:pt x="1443028" y="685057"/>
                </a:lnTo>
                <a:lnTo>
                  <a:pt x="1455762" y="635352"/>
                </a:lnTo>
                <a:lnTo>
                  <a:pt x="1467557" y="585081"/>
                </a:lnTo>
                <a:lnTo>
                  <a:pt x="1478400" y="534261"/>
                </a:lnTo>
                <a:lnTo>
                  <a:pt x="1488276" y="482912"/>
                </a:lnTo>
                <a:lnTo>
                  <a:pt x="1497171" y="431052"/>
                </a:lnTo>
                <a:lnTo>
                  <a:pt x="1505072" y="378699"/>
                </a:lnTo>
                <a:lnTo>
                  <a:pt x="1511964" y="325873"/>
                </a:lnTo>
                <a:lnTo>
                  <a:pt x="1517835" y="272591"/>
                </a:lnTo>
                <a:lnTo>
                  <a:pt x="1522669" y="218872"/>
                </a:lnTo>
                <a:lnTo>
                  <a:pt x="1526453" y="164735"/>
                </a:lnTo>
                <a:lnTo>
                  <a:pt x="1529173" y="110199"/>
                </a:lnTo>
                <a:lnTo>
                  <a:pt x="1530815" y="55280"/>
                </a:lnTo>
                <a:lnTo>
                  <a:pt x="1531365" y="0"/>
                </a:lnTo>
              </a:path>
            </a:pathLst>
          </a:custGeom>
          <a:ln w="127000">
            <a:solidFill>
              <a:srgbClr val="8063A1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414776" y="-27050"/>
            <a:ext cx="5020945" cy="6525259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 b="1">
                <a:latin typeface="Calibri"/>
                <a:cs typeface="Calibri"/>
              </a:rPr>
              <a:t>Machine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Learning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Models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Used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for AQI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Prediction</a:t>
            </a:r>
            <a:endParaRPr sz="1800">
              <a:latin typeface="Calibri"/>
              <a:cs typeface="Calibri"/>
            </a:endParaRPr>
          </a:p>
          <a:p>
            <a:pPr marL="12700" marR="5080" indent="914400">
              <a:lnSpc>
                <a:spcPts val="1939"/>
              </a:lnSpc>
              <a:spcBef>
                <a:spcPts val="635"/>
              </a:spcBef>
            </a:pPr>
            <a:r>
              <a:rPr dirty="0" sz="1800" spc="-80">
                <a:latin typeface="Calibri"/>
                <a:cs typeface="Calibri"/>
              </a:rPr>
              <a:t>To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build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accurate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AQI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forecasting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system, </a:t>
            </a:r>
            <a:r>
              <a:rPr dirty="0" sz="1800">
                <a:latin typeface="Calibri"/>
                <a:cs typeface="Calibri"/>
              </a:rPr>
              <a:t>four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supervised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regression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models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were</a:t>
            </a:r>
            <a:r>
              <a:rPr dirty="0" sz="1800" spc="5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implemented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compared:</a:t>
            </a:r>
            <a:endParaRPr sz="1800">
              <a:latin typeface="Calibri"/>
              <a:cs typeface="Calibri"/>
            </a:endParaRPr>
          </a:p>
          <a:p>
            <a:pPr lvl="1" marL="1089660" indent="-238760">
              <a:lnSpc>
                <a:spcPct val="100000"/>
              </a:lnSpc>
              <a:spcBef>
                <a:spcPts val="365"/>
              </a:spcBef>
              <a:buAutoNum type="arabicParenR"/>
              <a:tabLst>
                <a:tab pos="1089660" algn="l"/>
              </a:tabLst>
            </a:pPr>
            <a:r>
              <a:rPr dirty="0" sz="1800" b="1">
                <a:latin typeface="Calibri"/>
                <a:cs typeface="Calibri"/>
              </a:rPr>
              <a:t>Linear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Regression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(LR)</a:t>
            </a:r>
            <a:endParaRPr sz="1800">
              <a:latin typeface="Calibri"/>
              <a:cs typeface="Calibri"/>
            </a:endParaRPr>
          </a:p>
          <a:p>
            <a:pPr marL="12700" marR="46990" indent="436880">
              <a:lnSpc>
                <a:spcPts val="1939"/>
              </a:lnSpc>
              <a:spcBef>
                <a:spcPts val="635"/>
              </a:spcBef>
              <a:buFont typeface="Arial MT"/>
              <a:buChar char="•"/>
              <a:tabLst>
                <a:tab pos="449580" algn="l"/>
              </a:tabLst>
            </a:pPr>
            <a:r>
              <a:rPr dirty="0" sz="1800">
                <a:latin typeface="Calibri"/>
                <a:cs typeface="Calibri"/>
              </a:rPr>
              <a:t>Baseline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model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understand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linear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relationship </a:t>
            </a:r>
            <a:r>
              <a:rPr dirty="0" sz="1800">
                <a:latin typeface="Calibri"/>
                <a:cs typeface="Calibri"/>
              </a:rPr>
              <a:t>between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pollutants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AQI</a:t>
            </a:r>
            <a:endParaRPr sz="1800">
              <a:latin typeface="Calibri"/>
              <a:cs typeface="Calibri"/>
            </a:endParaRPr>
          </a:p>
          <a:p>
            <a:pPr marL="398145" indent="-385445">
              <a:lnSpc>
                <a:spcPct val="100000"/>
              </a:lnSpc>
              <a:spcBef>
                <a:spcPts val="359"/>
              </a:spcBef>
              <a:buFont typeface="Arial MT"/>
              <a:buChar char="•"/>
              <a:tabLst>
                <a:tab pos="398145" algn="l"/>
              </a:tabLst>
            </a:pPr>
            <a:r>
              <a:rPr dirty="0" sz="1800">
                <a:latin typeface="Calibri"/>
                <a:cs typeface="Calibri"/>
              </a:rPr>
              <a:t>Simple,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fast,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interpretable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80"/>
              </a:spcBef>
            </a:pPr>
            <a:r>
              <a:rPr dirty="0" sz="1800" b="1">
                <a:latin typeface="Calibri"/>
                <a:cs typeface="Calibri"/>
              </a:rPr>
              <a:t>2)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Decision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Tree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Regressor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(DT)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ts val="2055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>
                <a:latin typeface="Calibri"/>
                <a:cs typeface="Calibri"/>
              </a:rPr>
              <a:t>Captures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non-</a:t>
            </a:r>
            <a:r>
              <a:rPr dirty="0" sz="1800">
                <a:latin typeface="Calibri"/>
                <a:cs typeface="Calibri"/>
              </a:rPr>
              <a:t>linear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patterns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using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tree-based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55"/>
              </a:lnSpc>
            </a:pPr>
            <a:r>
              <a:rPr dirty="0" sz="1800" spc="-10">
                <a:latin typeface="Calibri"/>
                <a:cs typeface="Calibri"/>
              </a:rPr>
              <a:t>splitting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 spc="-10">
                <a:latin typeface="Calibri"/>
                <a:cs typeface="Calibri"/>
              </a:rPr>
              <a:t>Works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well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with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complex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feature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interactions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85"/>
              </a:spcBef>
            </a:pPr>
            <a:r>
              <a:rPr dirty="0" sz="1800" b="1">
                <a:latin typeface="Calibri"/>
                <a:cs typeface="Calibri"/>
              </a:rPr>
              <a:t>3)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Random</a:t>
            </a:r>
            <a:r>
              <a:rPr dirty="0" sz="1800" spc="-6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Forest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Regressor</a:t>
            </a:r>
            <a:r>
              <a:rPr dirty="0" sz="1800" spc="-80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(RF)</a:t>
            </a:r>
            <a:endParaRPr sz="1800">
              <a:latin typeface="Calibri"/>
              <a:cs typeface="Calibri"/>
            </a:endParaRPr>
          </a:p>
          <a:p>
            <a:pPr marL="12700" marR="455295" indent="913765">
              <a:lnSpc>
                <a:spcPts val="1939"/>
              </a:lnSpc>
              <a:spcBef>
                <a:spcPts val="630"/>
              </a:spcBef>
              <a:buFont typeface="Arial MT"/>
              <a:buChar char="•"/>
              <a:tabLst>
                <a:tab pos="926465" algn="l"/>
              </a:tabLst>
            </a:pPr>
            <a:r>
              <a:rPr dirty="0" sz="1800">
                <a:latin typeface="Calibri"/>
                <a:cs typeface="Calibri"/>
              </a:rPr>
              <a:t>Ensemble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multiple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decision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trees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for </a:t>
            </a:r>
            <a:r>
              <a:rPr dirty="0" sz="1800">
                <a:latin typeface="Calibri"/>
                <a:cs typeface="Calibri"/>
              </a:rPr>
              <a:t>better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generalization</a:t>
            </a:r>
            <a:endParaRPr sz="1800">
              <a:latin typeface="Calibri"/>
              <a:cs typeface="Calibri"/>
            </a:endParaRPr>
          </a:p>
          <a:p>
            <a:pPr marL="12700" marR="668020" indent="227965">
              <a:lnSpc>
                <a:spcPts val="1939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>
                <a:latin typeface="Calibri"/>
                <a:cs typeface="Calibri"/>
              </a:rPr>
              <a:t>Reduces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overfitting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improves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prediction stability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360"/>
              </a:spcBef>
            </a:pPr>
            <a:r>
              <a:rPr dirty="0" sz="1800" b="1">
                <a:latin typeface="Calibri"/>
                <a:cs typeface="Calibri"/>
              </a:rPr>
              <a:t>4)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XGBoost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Regressor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(XGB)</a:t>
            </a:r>
            <a:endParaRPr sz="1800">
              <a:latin typeface="Calibri"/>
              <a:cs typeface="Calibri"/>
            </a:endParaRPr>
          </a:p>
          <a:p>
            <a:pPr marL="12700" marR="379095" indent="227965">
              <a:lnSpc>
                <a:spcPts val="1939"/>
              </a:lnSpc>
              <a:spcBef>
                <a:spcPts val="63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>
                <a:latin typeface="Calibri"/>
                <a:cs typeface="Calibri"/>
              </a:rPr>
              <a:t>Advanced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gradient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boosting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algorithm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high- performance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prediction</a:t>
            </a:r>
            <a:endParaRPr sz="1800">
              <a:latin typeface="Calibri"/>
              <a:cs typeface="Calibri"/>
            </a:endParaRPr>
          </a:p>
          <a:p>
            <a:pPr marL="12700" marR="710565" indent="227965">
              <a:lnSpc>
                <a:spcPts val="1939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>
                <a:latin typeface="Calibri"/>
                <a:cs typeface="Calibri"/>
              </a:rPr>
              <a:t>Handles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non-</a:t>
            </a:r>
            <a:r>
              <a:rPr dirty="0" sz="1800">
                <a:latin typeface="Calibri"/>
                <a:cs typeface="Calibri"/>
              </a:rPr>
              <a:t>linearity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complex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patterns efficiently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" y="9142"/>
            <a:ext cx="9144000" cy="6849109"/>
            <a:chOff x="20" y="9142"/>
            <a:chExt cx="9144000" cy="68491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" y="9142"/>
              <a:ext cx="9143999" cy="684885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142233" y="1766570"/>
              <a:ext cx="683895" cy="309245"/>
            </a:xfrm>
            <a:custGeom>
              <a:avLst/>
              <a:gdLst/>
              <a:ahLst/>
              <a:cxnLst/>
              <a:rect l="l" t="t" r="r" b="b"/>
              <a:pathLst>
                <a:path w="683895" h="309244">
                  <a:moveTo>
                    <a:pt x="570611" y="1777"/>
                  </a:moveTo>
                  <a:lnTo>
                    <a:pt x="524256" y="14731"/>
                  </a:lnTo>
                  <a:lnTo>
                    <a:pt x="493141" y="49021"/>
                  </a:lnTo>
                  <a:lnTo>
                    <a:pt x="475869" y="97154"/>
                  </a:lnTo>
                  <a:lnTo>
                    <a:pt x="470743" y="137981"/>
                  </a:lnTo>
                  <a:lnTo>
                    <a:pt x="470407" y="151764"/>
                  </a:lnTo>
                  <a:lnTo>
                    <a:pt x="470693" y="166455"/>
                  </a:lnTo>
                  <a:lnTo>
                    <a:pt x="474980" y="209550"/>
                  </a:lnTo>
                  <a:lnTo>
                    <a:pt x="485588" y="248251"/>
                  </a:lnTo>
                  <a:lnTo>
                    <a:pt x="511839" y="287627"/>
                  </a:lnTo>
                  <a:lnTo>
                    <a:pt x="554061" y="307161"/>
                  </a:lnTo>
                  <a:lnTo>
                    <a:pt x="567563" y="307975"/>
                  </a:lnTo>
                  <a:lnTo>
                    <a:pt x="574655" y="307736"/>
                  </a:lnTo>
                  <a:lnTo>
                    <a:pt x="615392" y="295324"/>
                  </a:lnTo>
                  <a:lnTo>
                    <a:pt x="651382" y="267462"/>
                  </a:lnTo>
                  <a:lnTo>
                    <a:pt x="683387" y="231647"/>
                  </a:lnTo>
                  <a:lnTo>
                    <a:pt x="683387" y="75437"/>
                  </a:lnTo>
                  <a:lnTo>
                    <a:pt x="654843" y="43719"/>
                  </a:lnTo>
                  <a:lnTo>
                    <a:pt x="613562" y="12332"/>
                  </a:lnTo>
                  <a:lnTo>
                    <a:pt x="570611" y="1777"/>
                  </a:lnTo>
                  <a:close/>
                </a:path>
                <a:path w="683895" h="309244">
                  <a:moveTo>
                    <a:pt x="122046" y="0"/>
                  </a:moveTo>
                  <a:lnTo>
                    <a:pt x="79184" y="6322"/>
                  </a:lnTo>
                  <a:lnTo>
                    <a:pt x="37268" y="33466"/>
                  </a:lnTo>
                  <a:lnTo>
                    <a:pt x="16271" y="65658"/>
                  </a:lnTo>
                  <a:lnTo>
                    <a:pt x="4018" y="106376"/>
                  </a:lnTo>
                  <a:lnTo>
                    <a:pt x="0" y="153542"/>
                  </a:lnTo>
                  <a:lnTo>
                    <a:pt x="359" y="169380"/>
                  </a:lnTo>
                  <a:lnTo>
                    <a:pt x="5842" y="213867"/>
                  </a:lnTo>
                  <a:lnTo>
                    <a:pt x="19147" y="252140"/>
                  </a:lnTo>
                  <a:lnTo>
                    <a:pt x="51530" y="289808"/>
                  </a:lnTo>
                  <a:lnTo>
                    <a:pt x="88566" y="305800"/>
                  </a:lnTo>
                  <a:lnTo>
                    <a:pt x="120268" y="308863"/>
                  </a:lnTo>
                  <a:lnTo>
                    <a:pt x="135554" y="308151"/>
                  </a:lnTo>
                  <a:lnTo>
                    <a:pt x="175006" y="297560"/>
                  </a:lnTo>
                  <a:lnTo>
                    <a:pt x="213106" y="265938"/>
                  </a:lnTo>
                  <a:lnTo>
                    <a:pt x="231054" y="230915"/>
                  </a:lnTo>
                  <a:lnTo>
                    <a:pt x="240284" y="187690"/>
                  </a:lnTo>
                  <a:lnTo>
                    <a:pt x="242062" y="155320"/>
                  </a:lnTo>
                  <a:lnTo>
                    <a:pt x="241682" y="139703"/>
                  </a:lnTo>
                  <a:lnTo>
                    <a:pt x="236093" y="95376"/>
                  </a:lnTo>
                  <a:lnTo>
                    <a:pt x="222948" y="57050"/>
                  </a:lnTo>
                  <a:lnTo>
                    <a:pt x="190855" y="19059"/>
                  </a:lnTo>
                  <a:lnTo>
                    <a:pt x="153797" y="3063"/>
                  </a:lnTo>
                  <a:lnTo>
                    <a:pt x="122046" y="0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6846" y="1751203"/>
              <a:ext cx="235838" cy="14350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344673" y="1523111"/>
              <a:ext cx="2688590" cy="1619250"/>
            </a:xfrm>
            <a:custGeom>
              <a:avLst/>
              <a:gdLst/>
              <a:ahLst/>
              <a:cxnLst/>
              <a:rect l="l" t="t" r="r" b="b"/>
              <a:pathLst>
                <a:path w="2688590" h="1619250">
                  <a:moveTo>
                    <a:pt x="1718690" y="189611"/>
                  </a:moveTo>
                  <a:lnTo>
                    <a:pt x="1725676" y="189611"/>
                  </a:lnTo>
                  <a:lnTo>
                    <a:pt x="1731390" y="189864"/>
                  </a:lnTo>
                  <a:lnTo>
                    <a:pt x="1754759" y="200787"/>
                  </a:lnTo>
                  <a:lnTo>
                    <a:pt x="1754759" y="203073"/>
                  </a:lnTo>
                  <a:lnTo>
                    <a:pt x="1754759" y="430402"/>
                  </a:lnTo>
                  <a:lnTo>
                    <a:pt x="1757545" y="474122"/>
                  </a:lnTo>
                  <a:lnTo>
                    <a:pt x="1770088" y="512806"/>
                  </a:lnTo>
                  <a:lnTo>
                    <a:pt x="1800733" y="543051"/>
                  </a:lnTo>
                  <a:lnTo>
                    <a:pt x="1837181" y="551052"/>
                  </a:lnTo>
                  <a:lnTo>
                    <a:pt x="1850592" y="549862"/>
                  </a:lnTo>
                  <a:lnTo>
                    <a:pt x="1890776" y="532002"/>
                  </a:lnTo>
                  <a:lnTo>
                    <a:pt x="1932549" y="493283"/>
                  </a:lnTo>
                  <a:lnTo>
                    <a:pt x="1947290" y="475996"/>
                  </a:lnTo>
                  <a:lnTo>
                    <a:pt x="1947290" y="203073"/>
                  </a:lnTo>
                  <a:lnTo>
                    <a:pt x="1947290" y="200787"/>
                  </a:lnTo>
                  <a:lnTo>
                    <a:pt x="1976120" y="189611"/>
                  </a:lnTo>
                  <a:lnTo>
                    <a:pt x="1983359" y="189611"/>
                  </a:lnTo>
                  <a:lnTo>
                    <a:pt x="1990343" y="189611"/>
                  </a:lnTo>
                  <a:lnTo>
                    <a:pt x="2019300" y="200787"/>
                  </a:lnTo>
                  <a:lnTo>
                    <a:pt x="2019300" y="203073"/>
                  </a:lnTo>
                  <a:lnTo>
                    <a:pt x="2019300" y="593598"/>
                  </a:lnTo>
                  <a:lnTo>
                    <a:pt x="2019300" y="595884"/>
                  </a:lnTo>
                  <a:lnTo>
                    <a:pt x="2018791" y="597788"/>
                  </a:lnTo>
                  <a:lnTo>
                    <a:pt x="1992884" y="606933"/>
                  </a:lnTo>
                  <a:lnTo>
                    <a:pt x="1986788" y="606933"/>
                  </a:lnTo>
                  <a:lnTo>
                    <a:pt x="1980184" y="606933"/>
                  </a:lnTo>
                  <a:lnTo>
                    <a:pt x="1960626" y="603503"/>
                  </a:lnTo>
                  <a:lnTo>
                    <a:pt x="1958086" y="602361"/>
                  </a:lnTo>
                  <a:lnTo>
                    <a:pt x="1956435" y="600963"/>
                  </a:lnTo>
                  <a:lnTo>
                    <a:pt x="1955546" y="599439"/>
                  </a:lnTo>
                  <a:lnTo>
                    <a:pt x="1954656" y="597788"/>
                  </a:lnTo>
                  <a:lnTo>
                    <a:pt x="1954276" y="595884"/>
                  </a:lnTo>
                  <a:lnTo>
                    <a:pt x="1954276" y="593598"/>
                  </a:lnTo>
                  <a:lnTo>
                    <a:pt x="1954276" y="541909"/>
                  </a:lnTo>
                  <a:lnTo>
                    <a:pt x="1921129" y="573833"/>
                  </a:lnTo>
                  <a:lnTo>
                    <a:pt x="1888363" y="595756"/>
                  </a:lnTo>
                  <a:lnTo>
                    <a:pt x="1839071" y="611580"/>
                  </a:lnTo>
                  <a:lnTo>
                    <a:pt x="1822450" y="612648"/>
                  </a:lnTo>
                  <a:lnTo>
                    <a:pt x="1803687" y="611836"/>
                  </a:lnTo>
                  <a:lnTo>
                    <a:pt x="1756664" y="599566"/>
                  </a:lnTo>
                  <a:lnTo>
                    <a:pt x="1722391" y="574831"/>
                  </a:lnTo>
                  <a:lnTo>
                    <a:pt x="1699387" y="540083"/>
                  </a:lnTo>
                  <a:lnTo>
                    <a:pt x="1686714" y="496542"/>
                  </a:lnTo>
                  <a:lnTo>
                    <a:pt x="1682750" y="439927"/>
                  </a:lnTo>
                  <a:lnTo>
                    <a:pt x="1682750" y="203073"/>
                  </a:lnTo>
                  <a:lnTo>
                    <a:pt x="1682750" y="200787"/>
                  </a:lnTo>
                  <a:lnTo>
                    <a:pt x="1683258" y="198881"/>
                  </a:lnTo>
                  <a:lnTo>
                    <a:pt x="1684274" y="197230"/>
                  </a:lnTo>
                  <a:lnTo>
                    <a:pt x="1685163" y="195706"/>
                  </a:lnTo>
                  <a:lnTo>
                    <a:pt x="1687195" y="194183"/>
                  </a:lnTo>
                  <a:lnTo>
                    <a:pt x="1690115" y="192912"/>
                  </a:lnTo>
                  <a:lnTo>
                    <a:pt x="1692910" y="191642"/>
                  </a:lnTo>
                  <a:lnTo>
                    <a:pt x="1696720" y="190753"/>
                  </a:lnTo>
                  <a:lnTo>
                    <a:pt x="1701291" y="190246"/>
                  </a:lnTo>
                  <a:lnTo>
                    <a:pt x="1705990" y="189864"/>
                  </a:lnTo>
                  <a:lnTo>
                    <a:pt x="1711705" y="189611"/>
                  </a:lnTo>
                  <a:lnTo>
                    <a:pt x="1718690" y="189611"/>
                  </a:lnTo>
                  <a:close/>
                </a:path>
                <a:path w="2688590" h="1619250">
                  <a:moveTo>
                    <a:pt x="2516759" y="183514"/>
                  </a:moveTo>
                  <a:lnTo>
                    <a:pt x="2559367" y="187229"/>
                  </a:lnTo>
                  <a:lnTo>
                    <a:pt x="2610574" y="206351"/>
                  </a:lnTo>
                  <a:lnTo>
                    <a:pt x="2648204" y="237998"/>
                  </a:lnTo>
                  <a:lnTo>
                    <a:pt x="2673260" y="280306"/>
                  </a:lnTo>
                  <a:lnTo>
                    <a:pt x="2686177" y="331343"/>
                  </a:lnTo>
                  <a:lnTo>
                    <a:pt x="2688590" y="368426"/>
                  </a:lnTo>
                  <a:lnTo>
                    <a:pt x="2688590" y="381380"/>
                  </a:lnTo>
                  <a:lnTo>
                    <a:pt x="2668016" y="412623"/>
                  </a:lnTo>
                  <a:lnTo>
                    <a:pt x="2660777" y="412623"/>
                  </a:lnTo>
                  <a:lnTo>
                    <a:pt x="2403602" y="412623"/>
                  </a:lnTo>
                  <a:lnTo>
                    <a:pt x="2407245" y="457789"/>
                  </a:lnTo>
                  <a:lnTo>
                    <a:pt x="2418857" y="495379"/>
                  </a:lnTo>
                  <a:lnTo>
                    <a:pt x="2449449" y="532368"/>
                  </a:lnTo>
                  <a:lnTo>
                    <a:pt x="2484429" y="548909"/>
                  </a:lnTo>
                  <a:lnTo>
                    <a:pt x="2531364" y="554481"/>
                  </a:lnTo>
                  <a:lnTo>
                    <a:pt x="2544891" y="554196"/>
                  </a:lnTo>
                  <a:lnTo>
                    <a:pt x="2591522" y="547572"/>
                  </a:lnTo>
                  <a:lnTo>
                    <a:pt x="2633202" y="534384"/>
                  </a:lnTo>
                  <a:lnTo>
                    <a:pt x="2651760" y="526541"/>
                  </a:lnTo>
                  <a:lnTo>
                    <a:pt x="2656840" y="525017"/>
                  </a:lnTo>
                  <a:lnTo>
                    <a:pt x="2660396" y="525017"/>
                  </a:lnTo>
                  <a:lnTo>
                    <a:pt x="2662428" y="525017"/>
                  </a:lnTo>
                  <a:lnTo>
                    <a:pt x="2664205" y="525526"/>
                  </a:lnTo>
                  <a:lnTo>
                    <a:pt x="2665856" y="526541"/>
                  </a:lnTo>
                  <a:lnTo>
                    <a:pt x="2667380" y="527558"/>
                  </a:lnTo>
                  <a:lnTo>
                    <a:pt x="2668651" y="529081"/>
                  </a:lnTo>
                  <a:lnTo>
                    <a:pt x="2669540" y="531113"/>
                  </a:lnTo>
                  <a:lnTo>
                    <a:pt x="2670429" y="533146"/>
                  </a:lnTo>
                  <a:lnTo>
                    <a:pt x="2671064" y="535939"/>
                  </a:lnTo>
                  <a:lnTo>
                    <a:pt x="2671445" y="539496"/>
                  </a:lnTo>
                  <a:lnTo>
                    <a:pt x="2671953" y="543178"/>
                  </a:lnTo>
                  <a:lnTo>
                    <a:pt x="2672079" y="547624"/>
                  </a:lnTo>
                  <a:lnTo>
                    <a:pt x="2672079" y="552703"/>
                  </a:lnTo>
                  <a:lnTo>
                    <a:pt x="2672079" y="556513"/>
                  </a:lnTo>
                  <a:lnTo>
                    <a:pt x="2671953" y="559815"/>
                  </a:lnTo>
                  <a:lnTo>
                    <a:pt x="2671699" y="562483"/>
                  </a:lnTo>
                  <a:lnTo>
                    <a:pt x="2671445" y="565276"/>
                  </a:lnTo>
                  <a:lnTo>
                    <a:pt x="2671064" y="567689"/>
                  </a:lnTo>
                  <a:lnTo>
                    <a:pt x="2670555" y="569849"/>
                  </a:lnTo>
                  <a:lnTo>
                    <a:pt x="2670175" y="572135"/>
                  </a:lnTo>
                  <a:lnTo>
                    <a:pt x="2636964" y="593947"/>
                  </a:lnTo>
                  <a:lnTo>
                    <a:pt x="2599912" y="604107"/>
                  </a:lnTo>
                  <a:lnTo>
                    <a:pt x="2551604" y="611600"/>
                  </a:lnTo>
                  <a:lnTo>
                    <a:pt x="2524633" y="612648"/>
                  </a:lnTo>
                  <a:lnTo>
                    <a:pt x="2501292" y="611812"/>
                  </a:lnTo>
                  <a:lnTo>
                    <a:pt x="2459089" y="605093"/>
                  </a:lnTo>
                  <a:lnTo>
                    <a:pt x="2422796" y="591633"/>
                  </a:lnTo>
                  <a:lnTo>
                    <a:pt x="2379345" y="559308"/>
                  </a:lnTo>
                  <a:lnTo>
                    <a:pt x="2349055" y="512034"/>
                  </a:lnTo>
                  <a:lnTo>
                    <a:pt x="2336506" y="472148"/>
                  </a:lnTo>
                  <a:lnTo>
                    <a:pt x="2330219" y="425717"/>
                  </a:lnTo>
                  <a:lnTo>
                    <a:pt x="2329434" y="400050"/>
                  </a:lnTo>
                  <a:lnTo>
                    <a:pt x="2330243" y="375527"/>
                  </a:lnTo>
                  <a:lnTo>
                    <a:pt x="2336720" y="330291"/>
                  </a:lnTo>
                  <a:lnTo>
                    <a:pt x="2349601" y="290292"/>
                  </a:lnTo>
                  <a:lnTo>
                    <a:pt x="2368409" y="256244"/>
                  </a:lnTo>
                  <a:lnTo>
                    <a:pt x="2406999" y="216788"/>
                  </a:lnTo>
                  <a:lnTo>
                    <a:pt x="2457019" y="191980"/>
                  </a:lnTo>
                  <a:lnTo>
                    <a:pt x="2495829" y="184463"/>
                  </a:lnTo>
                  <a:lnTo>
                    <a:pt x="2516759" y="183514"/>
                  </a:lnTo>
                  <a:close/>
                </a:path>
                <a:path w="2688590" h="1619250">
                  <a:moveTo>
                    <a:pt x="922401" y="183514"/>
                  </a:moveTo>
                  <a:lnTo>
                    <a:pt x="967517" y="187118"/>
                  </a:lnTo>
                  <a:lnTo>
                    <a:pt x="1006348" y="197865"/>
                  </a:lnTo>
                  <a:lnTo>
                    <a:pt x="1053371" y="226691"/>
                  </a:lnTo>
                  <a:lnTo>
                    <a:pt x="1086897" y="269827"/>
                  </a:lnTo>
                  <a:lnTo>
                    <a:pt x="1101852" y="305942"/>
                  </a:lnTo>
                  <a:lnTo>
                    <a:pt x="1110821" y="347471"/>
                  </a:lnTo>
                  <a:lnTo>
                    <a:pt x="1113789" y="393953"/>
                  </a:lnTo>
                  <a:lnTo>
                    <a:pt x="1113004" y="417365"/>
                  </a:lnTo>
                  <a:lnTo>
                    <a:pt x="1106717" y="461283"/>
                  </a:lnTo>
                  <a:lnTo>
                    <a:pt x="1094146" y="501225"/>
                  </a:lnTo>
                  <a:lnTo>
                    <a:pt x="1075338" y="535809"/>
                  </a:lnTo>
                  <a:lnTo>
                    <a:pt x="1050361" y="564745"/>
                  </a:lnTo>
                  <a:lnTo>
                    <a:pt x="1019119" y="587414"/>
                  </a:lnTo>
                  <a:lnTo>
                    <a:pt x="981636" y="603486"/>
                  </a:lnTo>
                  <a:lnTo>
                    <a:pt x="938150" y="611626"/>
                  </a:lnTo>
                  <a:lnTo>
                    <a:pt x="914146" y="612648"/>
                  </a:lnTo>
                  <a:lnTo>
                    <a:pt x="890885" y="611745"/>
                  </a:lnTo>
                  <a:lnTo>
                    <a:pt x="848887" y="604557"/>
                  </a:lnTo>
                  <a:lnTo>
                    <a:pt x="813105" y="590341"/>
                  </a:lnTo>
                  <a:lnTo>
                    <a:pt x="770636" y="556640"/>
                  </a:lnTo>
                  <a:lnTo>
                    <a:pt x="741668" y="509135"/>
                  </a:lnTo>
                  <a:lnTo>
                    <a:pt x="729908" y="470157"/>
                  </a:lnTo>
                  <a:lnTo>
                    <a:pt x="724003" y="425874"/>
                  </a:lnTo>
                  <a:lnTo>
                    <a:pt x="723264" y="401827"/>
                  </a:lnTo>
                  <a:lnTo>
                    <a:pt x="724048" y="378416"/>
                  </a:lnTo>
                  <a:lnTo>
                    <a:pt x="730283" y="334498"/>
                  </a:lnTo>
                  <a:lnTo>
                    <a:pt x="742688" y="294556"/>
                  </a:lnTo>
                  <a:lnTo>
                    <a:pt x="761357" y="259972"/>
                  </a:lnTo>
                  <a:lnTo>
                    <a:pt x="786290" y="231040"/>
                  </a:lnTo>
                  <a:lnTo>
                    <a:pt x="817393" y="208474"/>
                  </a:lnTo>
                  <a:lnTo>
                    <a:pt x="854713" y="192623"/>
                  </a:lnTo>
                  <a:lnTo>
                    <a:pt x="898251" y="184534"/>
                  </a:lnTo>
                  <a:lnTo>
                    <a:pt x="922401" y="183514"/>
                  </a:lnTo>
                  <a:close/>
                </a:path>
                <a:path w="2688590" h="1619250">
                  <a:moveTo>
                    <a:pt x="31242" y="43052"/>
                  </a:moveTo>
                  <a:lnTo>
                    <a:pt x="77088" y="43052"/>
                  </a:lnTo>
                  <a:lnTo>
                    <a:pt x="86487" y="43052"/>
                  </a:lnTo>
                  <a:lnTo>
                    <a:pt x="94614" y="43941"/>
                  </a:lnTo>
                  <a:lnTo>
                    <a:pt x="129920" y="62356"/>
                  </a:lnTo>
                  <a:lnTo>
                    <a:pt x="142620" y="88518"/>
                  </a:lnTo>
                  <a:lnTo>
                    <a:pt x="303149" y="495046"/>
                  </a:lnTo>
                  <a:lnTo>
                    <a:pt x="305307" y="495046"/>
                  </a:lnTo>
                  <a:lnTo>
                    <a:pt x="472439" y="89915"/>
                  </a:lnTo>
                  <a:lnTo>
                    <a:pt x="475614" y="81152"/>
                  </a:lnTo>
                  <a:lnTo>
                    <a:pt x="479170" y="73787"/>
                  </a:lnTo>
                  <a:lnTo>
                    <a:pt x="482981" y="67690"/>
                  </a:lnTo>
                  <a:lnTo>
                    <a:pt x="486790" y="61722"/>
                  </a:lnTo>
                  <a:lnTo>
                    <a:pt x="490981" y="56768"/>
                  </a:lnTo>
                  <a:lnTo>
                    <a:pt x="495553" y="53212"/>
                  </a:lnTo>
                  <a:lnTo>
                    <a:pt x="500125" y="49529"/>
                  </a:lnTo>
                  <a:lnTo>
                    <a:pt x="505206" y="46989"/>
                  </a:lnTo>
                  <a:lnTo>
                    <a:pt x="510794" y="45338"/>
                  </a:lnTo>
                  <a:lnTo>
                    <a:pt x="516255" y="43814"/>
                  </a:lnTo>
                  <a:lnTo>
                    <a:pt x="522731" y="43052"/>
                  </a:lnTo>
                  <a:lnTo>
                    <a:pt x="530098" y="43052"/>
                  </a:lnTo>
                  <a:lnTo>
                    <a:pt x="578231" y="43052"/>
                  </a:lnTo>
                  <a:lnTo>
                    <a:pt x="582549" y="43052"/>
                  </a:lnTo>
                  <a:lnTo>
                    <a:pt x="586739" y="43687"/>
                  </a:lnTo>
                  <a:lnTo>
                    <a:pt x="590676" y="44958"/>
                  </a:lnTo>
                  <a:lnTo>
                    <a:pt x="594740" y="46227"/>
                  </a:lnTo>
                  <a:lnTo>
                    <a:pt x="607694" y="61467"/>
                  </a:lnTo>
                  <a:lnTo>
                    <a:pt x="609473" y="65659"/>
                  </a:lnTo>
                  <a:lnTo>
                    <a:pt x="610362" y="70738"/>
                  </a:lnTo>
                  <a:lnTo>
                    <a:pt x="610362" y="76835"/>
                  </a:lnTo>
                  <a:lnTo>
                    <a:pt x="610362" y="593089"/>
                  </a:lnTo>
                  <a:lnTo>
                    <a:pt x="610362" y="595376"/>
                  </a:lnTo>
                  <a:lnTo>
                    <a:pt x="609726" y="597408"/>
                  </a:lnTo>
                  <a:lnTo>
                    <a:pt x="580263" y="606933"/>
                  </a:lnTo>
                  <a:lnTo>
                    <a:pt x="572769" y="606933"/>
                  </a:lnTo>
                  <a:lnTo>
                    <a:pt x="565912" y="606933"/>
                  </a:lnTo>
                  <a:lnTo>
                    <a:pt x="543559" y="603250"/>
                  </a:lnTo>
                  <a:lnTo>
                    <a:pt x="540765" y="602234"/>
                  </a:lnTo>
                  <a:lnTo>
                    <a:pt x="538733" y="600963"/>
                  </a:lnTo>
                  <a:lnTo>
                    <a:pt x="537463" y="599186"/>
                  </a:lnTo>
                  <a:lnTo>
                    <a:pt x="536320" y="597408"/>
                  </a:lnTo>
                  <a:lnTo>
                    <a:pt x="535686" y="595376"/>
                  </a:lnTo>
                  <a:lnTo>
                    <a:pt x="535686" y="593089"/>
                  </a:lnTo>
                  <a:lnTo>
                    <a:pt x="535686" y="104139"/>
                  </a:lnTo>
                  <a:lnTo>
                    <a:pt x="534796" y="104139"/>
                  </a:lnTo>
                  <a:lnTo>
                    <a:pt x="337057" y="595249"/>
                  </a:lnTo>
                  <a:lnTo>
                    <a:pt x="336169" y="597280"/>
                  </a:lnTo>
                  <a:lnTo>
                    <a:pt x="334899" y="599059"/>
                  </a:lnTo>
                  <a:lnTo>
                    <a:pt x="333375" y="600455"/>
                  </a:lnTo>
                  <a:lnTo>
                    <a:pt x="331724" y="601979"/>
                  </a:lnTo>
                  <a:lnTo>
                    <a:pt x="329438" y="603123"/>
                  </a:lnTo>
                  <a:lnTo>
                    <a:pt x="326389" y="604138"/>
                  </a:lnTo>
                  <a:lnTo>
                    <a:pt x="323342" y="605154"/>
                  </a:lnTo>
                  <a:lnTo>
                    <a:pt x="319786" y="605916"/>
                  </a:lnTo>
                  <a:lnTo>
                    <a:pt x="315594" y="606298"/>
                  </a:lnTo>
                  <a:lnTo>
                    <a:pt x="311403" y="606805"/>
                  </a:lnTo>
                  <a:lnTo>
                    <a:pt x="306324" y="606933"/>
                  </a:lnTo>
                  <a:lnTo>
                    <a:pt x="300608" y="606933"/>
                  </a:lnTo>
                  <a:lnTo>
                    <a:pt x="294513" y="606933"/>
                  </a:lnTo>
                  <a:lnTo>
                    <a:pt x="264159" y="595249"/>
                  </a:lnTo>
                  <a:lnTo>
                    <a:pt x="75056" y="104139"/>
                  </a:lnTo>
                  <a:lnTo>
                    <a:pt x="74549" y="104139"/>
                  </a:lnTo>
                  <a:lnTo>
                    <a:pt x="74549" y="593089"/>
                  </a:lnTo>
                  <a:lnTo>
                    <a:pt x="74549" y="595376"/>
                  </a:lnTo>
                  <a:lnTo>
                    <a:pt x="73913" y="597408"/>
                  </a:lnTo>
                  <a:lnTo>
                    <a:pt x="72770" y="599186"/>
                  </a:lnTo>
                  <a:lnTo>
                    <a:pt x="71627" y="600963"/>
                  </a:lnTo>
                  <a:lnTo>
                    <a:pt x="54863" y="605916"/>
                  </a:lnTo>
                  <a:lnTo>
                    <a:pt x="50164" y="606678"/>
                  </a:lnTo>
                  <a:lnTo>
                    <a:pt x="44068" y="606933"/>
                  </a:lnTo>
                  <a:lnTo>
                    <a:pt x="36575" y="606933"/>
                  </a:lnTo>
                  <a:lnTo>
                    <a:pt x="29463" y="606933"/>
                  </a:lnTo>
                  <a:lnTo>
                    <a:pt x="7365" y="603250"/>
                  </a:lnTo>
                  <a:lnTo>
                    <a:pt x="4444" y="602234"/>
                  </a:lnTo>
                  <a:lnTo>
                    <a:pt x="2539" y="600963"/>
                  </a:lnTo>
                  <a:lnTo>
                    <a:pt x="1524" y="599186"/>
                  </a:lnTo>
                  <a:lnTo>
                    <a:pt x="507" y="597408"/>
                  </a:lnTo>
                  <a:lnTo>
                    <a:pt x="0" y="595376"/>
                  </a:lnTo>
                  <a:lnTo>
                    <a:pt x="0" y="593089"/>
                  </a:lnTo>
                  <a:lnTo>
                    <a:pt x="0" y="76835"/>
                  </a:lnTo>
                  <a:lnTo>
                    <a:pt x="23240" y="43052"/>
                  </a:lnTo>
                  <a:lnTo>
                    <a:pt x="31242" y="43052"/>
                  </a:lnTo>
                  <a:close/>
                </a:path>
                <a:path w="2688590" h="1619250">
                  <a:moveTo>
                    <a:pt x="1516506" y="1777"/>
                  </a:moveTo>
                  <a:lnTo>
                    <a:pt x="1523746" y="1777"/>
                  </a:lnTo>
                  <a:lnTo>
                    <a:pt x="1529714" y="2159"/>
                  </a:lnTo>
                  <a:lnTo>
                    <a:pt x="1534414" y="2921"/>
                  </a:lnTo>
                  <a:lnTo>
                    <a:pt x="1538986" y="3555"/>
                  </a:lnTo>
                  <a:lnTo>
                    <a:pt x="1552955" y="13715"/>
                  </a:lnTo>
                  <a:lnTo>
                    <a:pt x="1552955" y="15621"/>
                  </a:lnTo>
                  <a:lnTo>
                    <a:pt x="1552955" y="593598"/>
                  </a:lnTo>
                  <a:lnTo>
                    <a:pt x="1552955" y="595884"/>
                  </a:lnTo>
                  <a:lnTo>
                    <a:pt x="1552448" y="597915"/>
                  </a:lnTo>
                  <a:lnTo>
                    <a:pt x="1551431" y="599566"/>
                  </a:lnTo>
                  <a:lnTo>
                    <a:pt x="1550415" y="601344"/>
                  </a:lnTo>
                  <a:lnTo>
                    <a:pt x="1548764" y="602741"/>
                  </a:lnTo>
                  <a:lnTo>
                    <a:pt x="1546225" y="603758"/>
                  </a:lnTo>
                  <a:lnTo>
                    <a:pt x="1543812" y="604774"/>
                  </a:lnTo>
                  <a:lnTo>
                    <a:pt x="1540510" y="605536"/>
                  </a:lnTo>
                  <a:lnTo>
                    <a:pt x="1536573" y="606171"/>
                  </a:lnTo>
                  <a:lnTo>
                    <a:pt x="1532509" y="606678"/>
                  </a:lnTo>
                  <a:lnTo>
                    <a:pt x="1527555" y="606933"/>
                  </a:lnTo>
                  <a:lnTo>
                    <a:pt x="1521714" y="606933"/>
                  </a:lnTo>
                  <a:lnTo>
                    <a:pt x="1515745" y="606933"/>
                  </a:lnTo>
                  <a:lnTo>
                    <a:pt x="1490979" y="599566"/>
                  </a:lnTo>
                  <a:lnTo>
                    <a:pt x="1489837" y="597915"/>
                  </a:lnTo>
                  <a:lnTo>
                    <a:pt x="1489202" y="595884"/>
                  </a:lnTo>
                  <a:lnTo>
                    <a:pt x="1489202" y="593598"/>
                  </a:lnTo>
                  <a:lnTo>
                    <a:pt x="1489202" y="541909"/>
                  </a:lnTo>
                  <a:lnTo>
                    <a:pt x="1457864" y="571611"/>
                  </a:lnTo>
                  <a:lnTo>
                    <a:pt x="1425193" y="593978"/>
                  </a:lnTo>
                  <a:lnTo>
                    <a:pt x="1371883" y="611481"/>
                  </a:lnTo>
                  <a:lnTo>
                    <a:pt x="1352550" y="612648"/>
                  </a:lnTo>
                  <a:lnTo>
                    <a:pt x="1331884" y="611600"/>
                  </a:lnTo>
                  <a:lnTo>
                    <a:pt x="1279271" y="595884"/>
                  </a:lnTo>
                  <a:lnTo>
                    <a:pt x="1240141" y="564272"/>
                  </a:lnTo>
                  <a:lnTo>
                    <a:pt x="1213691" y="519922"/>
                  </a:lnTo>
                  <a:lnTo>
                    <a:pt x="1198675" y="464569"/>
                  </a:lnTo>
                  <a:lnTo>
                    <a:pt x="1194345" y="424096"/>
                  </a:lnTo>
                  <a:lnTo>
                    <a:pt x="1193800" y="403098"/>
                  </a:lnTo>
                  <a:lnTo>
                    <a:pt x="1194468" y="378549"/>
                  </a:lnTo>
                  <a:lnTo>
                    <a:pt x="1199854" y="333071"/>
                  </a:lnTo>
                  <a:lnTo>
                    <a:pt x="1210687" y="292635"/>
                  </a:lnTo>
                  <a:lnTo>
                    <a:pt x="1226776" y="258052"/>
                  </a:lnTo>
                  <a:lnTo>
                    <a:pt x="1260554" y="217693"/>
                  </a:lnTo>
                  <a:lnTo>
                    <a:pt x="1305764" y="192248"/>
                  </a:lnTo>
                  <a:lnTo>
                    <a:pt x="1362075" y="183514"/>
                  </a:lnTo>
                  <a:lnTo>
                    <a:pt x="1378860" y="184463"/>
                  </a:lnTo>
                  <a:lnTo>
                    <a:pt x="1424813" y="198500"/>
                  </a:lnTo>
                  <a:lnTo>
                    <a:pt x="1467068" y="228897"/>
                  </a:lnTo>
                  <a:lnTo>
                    <a:pt x="1480947" y="242569"/>
                  </a:lnTo>
                  <a:lnTo>
                    <a:pt x="1480947" y="15621"/>
                  </a:lnTo>
                  <a:lnTo>
                    <a:pt x="1480947" y="13715"/>
                  </a:lnTo>
                  <a:lnTo>
                    <a:pt x="1481454" y="11684"/>
                  </a:lnTo>
                  <a:lnTo>
                    <a:pt x="1499489" y="2921"/>
                  </a:lnTo>
                  <a:lnTo>
                    <a:pt x="1503934" y="2159"/>
                  </a:lnTo>
                  <a:lnTo>
                    <a:pt x="1509649" y="1777"/>
                  </a:lnTo>
                  <a:lnTo>
                    <a:pt x="1516506" y="1777"/>
                  </a:lnTo>
                  <a:close/>
                </a:path>
                <a:path w="2688590" h="1619250">
                  <a:moveTo>
                    <a:pt x="2186813" y="0"/>
                  </a:moveTo>
                  <a:lnTo>
                    <a:pt x="2194052" y="0"/>
                  </a:lnTo>
                  <a:lnTo>
                    <a:pt x="2199893" y="380"/>
                  </a:lnTo>
                  <a:lnTo>
                    <a:pt x="2204592" y="888"/>
                  </a:lnTo>
                  <a:lnTo>
                    <a:pt x="2209165" y="1524"/>
                  </a:lnTo>
                  <a:lnTo>
                    <a:pt x="2212848" y="2412"/>
                  </a:lnTo>
                  <a:lnTo>
                    <a:pt x="2215388" y="3555"/>
                  </a:lnTo>
                  <a:lnTo>
                    <a:pt x="2218054" y="4699"/>
                  </a:lnTo>
                  <a:lnTo>
                    <a:pt x="2219960" y="6096"/>
                  </a:lnTo>
                  <a:lnTo>
                    <a:pt x="2221103" y="7874"/>
                  </a:lnTo>
                  <a:lnTo>
                    <a:pt x="2222246" y="9651"/>
                  </a:lnTo>
                  <a:lnTo>
                    <a:pt x="2222754" y="11684"/>
                  </a:lnTo>
                  <a:lnTo>
                    <a:pt x="2222754" y="13969"/>
                  </a:lnTo>
                  <a:lnTo>
                    <a:pt x="2222754" y="593598"/>
                  </a:lnTo>
                  <a:lnTo>
                    <a:pt x="2222754" y="595884"/>
                  </a:lnTo>
                  <a:lnTo>
                    <a:pt x="2222246" y="597788"/>
                  </a:lnTo>
                  <a:lnTo>
                    <a:pt x="2221103" y="599439"/>
                  </a:lnTo>
                  <a:lnTo>
                    <a:pt x="2219960" y="600963"/>
                  </a:lnTo>
                  <a:lnTo>
                    <a:pt x="2218054" y="602361"/>
                  </a:lnTo>
                  <a:lnTo>
                    <a:pt x="2215388" y="603503"/>
                  </a:lnTo>
                  <a:lnTo>
                    <a:pt x="2212848" y="604647"/>
                  </a:lnTo>
                  <a:lnTo>
                    <a:pt x="2209165" y="605536"/>
                  </a:lnTo>
                  <a:lnTo>
                    <a:pt x="2204592" y="606171"/>
                  </a:lnTo>
                  <a:lnTo>
                    <a:pt x="2199893" y="606678"/>
                  </a:lnTo>
                  <a:lnTo>
                    <a:pt x="2194052" y="606933"/>
                  </a:lnTo>
                  <a:lnTo>
                    <a:pt x="2186813" y="606933"/>
                  </a:lnTo>
                  <a:lnTo>
                    <a:pt x="2179828" y="606933"/>
                  </a:lnTo>
                  <a:lnTo>
                    <a:pt x="2158365" y="603503"/>
                  </a:lnTo>
                  <a:lnTo>
                    <a:pt x="2155571" y="602361"/>
                  </a:lnTo>
                  <a:lnTo>
                    <a:pt x="2153792" y="600963"/>
                  </a:lnTo>
                  <a:lnTo>
                    <a:pt x="2152777" y="599439"/>
                  </a:lnTo>
                  <a:lnTo>
                    <a:pt x="2151761" y="597788"/>
                  </a:lnTo>
                  <a:lnTo>
                    <a:pt x="2151253" y="595884"/>
                  </a:lnTo>
                  <a:lnTo>
                    <a:pt x="2151253" y="593598"/>
                  </a:lnTo>
                  <a:lnTo>
                    <a:pt x="2151253" y="13969"/>
                  </a:lnTo>
                  <a:lnTo>
                    <a:pt x="2151253" y="11684"/>
                  </a:lnTo>
                  <a:lnTo>
                    <a:pt x="2151761" y="9651"/>
                  </a:lnTo>
                  <a:lnTo>
                    <a:pt x="2152777" y="7874"/>
                  </a:lnTo>
                  <a:lnTo>
                    <a:pt x="2153792" y="6096"/>
                  </a:lnTo>
                  <a:lnTo>
                    <a:pt x="2179828" y="0"/>
                  </a:lnTo>
                  <a:lnTo>
                    <a:pt x="2186813" y="0"/>
                  </a:lnTo>
                  <a:close/>
                </a:path>
                <a:path w="2688590" h="1619250">
                  <a:moveTo>
                    <a:pt x="1088136" y="1312037"/>
                  </a:moveTo>
                  <a:lnTo>
                    <a:pt x="1046956" y="1321435"/>
                  </a:lnTo>
                  <a:lnTo>
                    <a:pt x="1011481" y="1345646"/>
                  </a:lnTo>
                  <a:lnTo>
                    <a:pt x="979985" y="1378124"/>
                  </a:lnTo>
                  <a:lnTo>
                    <a:pt x="971550" y="1388364"/>
                  </a:lnTo>
                  <a:lnTo>
                    <a:pt x="971550" y="1543685"/>
                  </a:lnTo>
                  <a:lnTo>
                    <a:pt x="1000506" y="1575435"/>
                  </a:lnTo>
                  <a:lnTo>
                    <a:pt x="1041366" y="1607137"/>
                  </a:lnTo>
                  <a:lnTo>
                    <a:pt x="1083817" y="1617852"/>
                  </a:lnTo>
                  <a:lnTo>
                    <a:pt x="1096867" y="1617041"/>
                  </a:lnTo>
                  <a:lnTo>
                    <a:pt x="1139541" y="1597747"/>
                  </a:lnTo>
                  <a:lnTo>
                    <a:pt x="1167284" y="1558928"/>
                  </a:lnTo>
                  <a:lnTo>
                    <a:pt x="1179322" y="1521460"/>
                  </a:lnTo>
                  <a:lnTo>
                    <a:pt x="1184679" y="1480901"/>
                  </a:lnTo>
                  <a:lnTo>
                    <a:pt x="1185037" y="1467230"/>
                  </a:lnTo>
                  <a:lnTo>
                    <a:pt x="1184751" y="1452395"/>
                  </a:lnTo>
                  <a:lnTo>
                    <a:pt x="1180464" y="1409318"/>
                  </a:lnTo>
                  <a:lnTo>
                    <a:pt x="1169910" y="1370921"/>
                  </a:lnTo>
                  <a:lnTo>
                    <a:pt x="1143750" y="1332015"/>
                  </a:lnTo>
                  <a:lnTo>
                    <a:pt x="1101546" y="1312846"/>
                  </a:lnTo>
                  <a:lnTo>
                    <a:pt x="1088136" y="1312037"/>
                  </a:lnTo>
                  <a:close/>
                </a:path>
                <a:path w="2688590" h="1619250">
                  <a:moveTo>
                    <a:pt x="2032127" y="1310259"/>
                  </a:moveTo>
                  <a:lnTo>
                    <a:pt x="1989264" y="1316581"/>
                  </a:lnTo>
                  <a:lnTo>
                    <a:pt x="1947294" y="1343725"/>
                  </a:lnTo>
                  <a:lnTo>
                    <a:pt x="1926335" y="1375917"/>
                  </a:lnTo>
                  <a:lnTo>
                    <a:pt x="1914098" y="1416635"/>
                  </a:lnTo>
                  <a:lnTo>
                    <a:pt x="1910079" y="1463802"/>
                  </a:lnTo>
                  <a:lnTo>
                    <a:pt x="1910439" y="1479639"/>
                  </a:lnTo>
                  <a:lnTo>
                    <a:pt x="1915922" y="1524127"/>
                  </a:lnTo>
                  <a:lnTo>
                    <a:pt x="1929227" y="1562399"/>
                  </a:lnTo>
                  <a:lnTo>
                    <a:pt x="1961610" y="1600067"/>
                  </a:lnTo>
                  <a:lnTo>
                    <a:pt x="1998646" y="1616059"/>
                  </a:lnTo>
                  <a:lnTo>
                    <a:pt x="2030349" y="1619123"/>
                  </a:lnTo>
                  <a:lnTo>
                    <a:pt x="2045634" y="1618410"/>
                  </a:lnTo>
                  <a:lnTo>
                    <a:pt x="2085086" y="1607819"/>
                  </a:lnTo>
                  <a:lnTo>
                    <a:pt x="2123186" y="1576197"/>
                  </a:lnTo>
                  <a:lnTo>
                    <a:pt x="2141134" y="1541174"/>
                  </a:lnTo>
                  <a:lnTo>
                    <a:pt x="2150364" y="1497949"/>
                  </a:lnTo>
                  <a:lnTo>
                    <a:pt x="2152141" y="1465579"/>
                  </a:lnTo>
                  <a:lnTo>
                    <a:pt x="2151762" y="1449962"/>
                  </a:lnTo>
                  <a:lnTo>
                    <a:pt x="2146173" y="1405636"/>
                  </a:lnTo>
                  <a:lnTo>
                    <a:pt x="2133028" y="1367309"/>
                  </a:lnTo>
                  <a:lnTo>
                    <a:pt x="2100935" y="1329318"/>
                  </a:lnTo>
                  <a:lnTo>
                    <a:pt x="2063877" y="1313322"/>
                  </a:lnTo>
                  <a:lnTo>
                    <a:pt x="2032127" y="1310259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1978" y="2818003"/>
              <a:ext cx="235839" cy="14350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26350" y="2632963"/>
              <a:ext cx="3985895" cy="719455"/>
            </a:xfrm>
            <a:custGeom>
              <a:avLst/>
              <a:gdLst/>
              <a:ahLst/>
              <a:cxnLst/>
              <a:rect l="l" t="t" r="r" b="b"/>
              <a:pathLst>
                <a:path w="3985895" h="719454">
                  <a:moveTo>
                    <a:pt x="3012884" y="146558"/>
                  </a:moveTo>
                  <a:lnTo>
                    <a:pt x="3020123" y="146558"/>
                  </a:lnTo>
                  <a:lnTo>
                    <a:pt x="3025965" y="146938"/>
                  </a:lnTo>
                  <a:lnTo>
                    <a:pt x="3030664" y="147447"/>
                  </a:lnTo>
                  <a:lnTo>
                    <a:pt x="3035236" y="148082"/>
                  </a:lnTo>
                  <a:lnTo>
                    <a:pt x="3038919" y="148971"/>
                  </a:lnTo>
                  <a:lnTo>
                    <a:pt x="3041459" y="150113"/>
                  </a:lnTo>
                  <a:lnTo>
                    <a:pt x="3044126" y="151257"/>
                  </a:lnTo>
                  <a:lnTo>
                    <a:pt x="3046031" y="152653"/>
                  </a:lnTo>
                  <a:lnTo>
                    <a:pt x="3047174" y="154432"/>
                  </a:lnTo>
                  <a:lnTo>
                    <a:pt x="3048317" y="156083"/>
                  </a:lnTo>
                  <a:lnTo>
                    <a:pt x="3048825" y="157987"/>
                  </a:lnTo>
                  <a:lnTo>
                    <a:pt x="3048825" y="160020"/>
                  </a:lnTo>
                  <a:lnTo>
                    <a:pt x="3048825" y="550545"/>
                  </a:lnTo>
                  <a:lnTo>
                    <a:pt x="3048825" y="552831"/>
                  </a:lnTo>
                  <a:lnTo>
                    <a:pt x="3048317" y="554736"/>
                  </a:lnTo>
                  <a:lnTo>
                    <a:pt x="3047174" y="556387"/>
                  </a:lnTo>
                  <a:lnTo>
                    <a:pt x="3046031" y="557911"/>
                  </a:lnTo>
                  <a:lnTo>
                    <a:pt x="3044126" y="559308"/>
                  </a:lnTo>
                  <a:lnTo>
                    <a:pt x="3041459" y="560451"/>
                  </a:lnTo>
                  <a:lnTo>
                    <a:pt x="3038919" y="561594"/>
                  </a:lnTo>
                  <a:lnTo>
                    <a:pt x="3035236" y="562483"/>
                  </a:lnTo>
                  <a:lnTo>
                    <a:pt x="3030664" y="563118"/>
                  </a:lnTo>
                  <a:lnTo>
                    <a:pt x="3025965" y="563626"/>
                  </a:lnTo>
                  <a:lnTo>
                    <a:pt x="3020123" y="563880"/>
                  </a:lnTo>
                  <a:lnTo>
                    <a:pt x="3012884" y="563880"/>
                  </a:lnTo>
                  <a:lnTo>
                    <a:pt x="3005899" y="563880"/>
                  </a:lnTo>
                  <a:lnTo>
                    <a:pt x="2984436" y="560451"/>
                  </a:lnTo>
                  <a:lnTo>
                    <a:pt x="2981642" y="559308"/>
                  </a:lnTo>
                  <a:lnTo>
                    <a:pt x="2979864" y="557911"/>
                  </a:lnTo>
                  <a:lnTo>
                    <a:pt x="2978848" y="556387"/>
                  </a:lnTo>
                  <a:lnTo>
                    <a:pt x="2977832" y="554736"/>
                  </a:lnTo>
                  <a:lnTo>
                    <a:pt x="2977324" y="552831"/>
                  </a:lnTo>
                  <a:lnTo>
                    <a:pt x="2977324" y="550545"/>
                  </a:lnTo>
                  <a:lnTo>
                    <a:pt x="2977324" y="160020"/>
                  </a:lnTo>
                  <a:lnTo>
                    <a:pt x="2977324" y="157987"/>
                  </a:lnTo>
                  <a:lnTo>
                    <a:pt x="2977832" y="156083"/>
                  </a:lnTo>
                  <a:lnTo>
                    <a:pt x="2978848" y="154432"/>
                  </a:lnTo>
                  <a:lnTo>
                    <a:pt x="2979864" y="152653"/>
                  </a:lnTo>
                  <a:lnTo>
                    <a:pt x="3005899" y="146558"/>
                  </a:lnTo>
                  <a:lnTo>
                    <a:pt x="3012884" y="146558"/>
                  </a:lnTo>
                  <a:close/>
                </a:path>
                <a:path w="3985895" h="719454">
                  <a:moveTo>
                    <a:pt x="2049716" y="146558"/>
                  </a:moveTo>
                  <a:lnTo>
                    <a:pt x="2056955" y="146558"/>
                  </a:lnTo>
                  <a:lnTo>
                    <a:pt x="2062797" y="146938"/>
                  </a:lnTo>
                  <a:lnTo>
                    <a:pt x="2067496" y="147447"/>
                  </a:lnTo>
                  <a:lnTo>
                    <a:pt x="2072068" y="148082"/>
                  </a:lnTo>
                  <a:lnTo>
                    <a:pt x="2075751" y="148971"/>
                  </a:lnTo>
                  <a:lnTo>
                    <a:pt x="2078291" y="150113"/>
                  </a:lnTo>
                  <a:lnTo>
                    <a:pt x="2080958" y="151257"/>
                  </a:lnTo>
                  <a:lnTo>
                    <a:pt x="2082863" y="152653"/>
                  </a:lnTo>
                  <a:lnTo>
                    <a:pt x="2084006" y="154432"/>
                  </a:lnTo>
                  <a:lnTo>
                    <a:pt x="2085149" y="156083"/>
                  </a:lnTo>
                  <a:lnTo>
                    <a:pt x="2085657" y="157987"/>
                  </a:lnTo>
                  <a:lnTo>
                    <a:pt x="2085657" y="160020"/>
                  </a:lnTo>
                  <a:lnTo>
                    <a:pt x="2085657" y="550545"/>
                  </a:lnTo>
                  <a:lnTo>
                    <a:pt x="2085657" y="552831"/>
                  </a:lnTo>
                  <a:lnTo>
                    <a:pt x="2085149" y="554736"/>
                  </a:lnTo>
                  <a:lnTo>
                    <a:pt x="2084006" y="556387"/>
                  </a:lnTo>
                  <a:lnTo>
                    <a:pt x="2082863" y="557911"/>
                  </a:lnTo>
                  <a:lnTo>
                    <a:pt x="2080958" y="559308"/>
                  </a:lnTo>
                  <a:lnTo>
                    <a:pt x="2078291" y="560451"/>
                  </a:lnTo>
                  <a:lnTo>
                    <a:pt x="2075751" y="561594"/>
                  </a:lnTo>
                  <a:lnTo>
                    <a:pt x="2072068" y="562483"/>
                  </a:lnTo>
                  <a:lnTo>
                    <a:pt x="2067496" y="563118"/>
                  </a:lnTo>
                  <a:lnTo>
                    <a:pt x="2062797" y="563626"/>
                  </a:lnTo>
                  <a:lnTo>
                    <a:pt x="2056955" y="563880"/>
                  </a:lnTo>
                  <a:lnTo>
                    <a:pt x="2049716" y="563880"/>
                  </a:lnTo>
                  <a:lnTo>
                    <a:pt x="2042731" y="563880"/>
                  </a:lnTo>
                  <a:lnTo>
                    <a:pt x="2021268" y="560451"/>
                  </a:lnTo>
                  <a:lnTo>
                    <a:pt x="2018474" y="559308"/>
                  </a:lnTo>
                  <a:lnTo>
                    <a:pt x="2016696" y="557911"/>
                  </a:lnTo>
                  <a:lnTo>
                    <a:pt x="2015680" y="556387"/>
                  </a:lnTo>
                  <a:lnTo>
                    <a:pt x="2014664" y="554736"/>
                  </a:lnTo>
                  <a:lnTo>
                    <a:pt x="2014156" y="552831"/>
                  </a:lnTo>
                  <a:lnTo>
                    <a:pt x="2014156" y="550545"/>
                  </a:lnTo>
                  <a:lnTo>
                    <a:pt x="2014156" y="160020"/>
                  </a:lnTo>
                  <a:lnTo>
                    <a:pt x="2014156" y="157987"/>
                  </a:lnTo>
                  <a:lnTo>
                    <a:pt x="2014664" y="156083"/>
                  </a:lnTo>
                  <a:lnTo>
                    <a:pt x="2015680" y="154432"/>
                  </a:lnTo>
                  <a:lnTo>
                    <a:pt x="2016696" y="152653"/>
                  </a:lnTo>
                  <a:lnTo>
                    <a:pt x="2042731" y="146558"/>
                  </a:lnTo>
                  <a:lnTo>
                    <a:pt x="2049716" y="146558"/>
                  </a:lnTo>
                  <a:close/>
                </a:path>
                <a:path w="3985895" h="719454">
                  <a:moveTo>
                    <a:pt x="1483169" y="140970"/>
                  </a:moveTo>
                  <a:lnTo>
                    <a:pt x="1528014" y="146256"/>
                  </a:lnTo>
                  <a:lnTo>
                    <a:pt x="1565656" y="159638"/>
                  </a:lnTo>
                  <a:lnTo>
                    <a:pt x="1598104" y="182625"/>
                  </a:lnTo>
                  <a:lnTo>
                    <a:pt x="1601787" y="187325"/>
                  </a:lnTo>
                  <a:lnTo>
                    <a:pt x="1603184" y="189357"/>
                  </a:lnTo>
                  <a:lnTo>
                    <a:pt x="1604200" y="191770"/>
                  </a:lnTo>
                  <a:lnTo>
                    <a:pt x="1605089" y="194563"/>
                  </a:lnTo>
                  <a:lnTo>
                    <a:pt x="1605978" y="197231"/>
                  </a:lnTo>
                  <a:lnTo>
                    <a:pt x="1606486" y="200406"/>
                  </a:lnTo>
                  <a:lnTo>
                    <a:pt x="1606867" y="203835"/>
                  </a:lnTo>
                  <a:lnTo>
                    <a:pt x="1607121" y="207390"/>
                  </a:lnTo>
                  <a:lnTo>
                    <a:pt x="1607248" y="211709"/>
                  </a:lnTo>
                  <a:lnTo>
                    <a:pt x="1607248" y="216915"/>
                  </a:lnTo>
                  <a:lnTo>
                    <a:pt x="1607248" y="228091"/>
                  </a:lnTo>
                  <a:lnTo>
                    <a:pt x="1605978" y="236093"/>
                  </a:lnTo>
                  <a:lnTo>
                    <a:pt x="1603311" y="240537"/>
                  </a:lnTo>
                  <a:lnTo>
                    <a:pt x="1600771" y="244983"/>
                  </a:lnTo>
                  <a:lnTo>
                    <a:pt x="1597596" y="247269"/>
                  </a:lnTo>
                  <a:lnTo>
                    <a:pt x="1593786" y="247269"/>
                  </a:lnTo>
                  <a:lnTo>
                    <a:pt x="1589468" y="247269"/>
                  </a:lnTo>
                  <a:lnTo>
                    <a:pt x="1584515" y="244856"/>
                  </a:lnTo>
                  <a:lnTo>
                    <a:pt x="1578800" y="240030"/>
                  </a:lnTo>
                  <a:lnTo>
                    <a:pt x="1574321" y="236390"/>
                  </a:lnTo>
                  <a:lnTo>
                    <a:pt x="1534798" y="212101"/>
                  </a:lnTo>
                  <a:lnTo>
                    <a:pt x="1494446" y="201727"/>
                  </a:lnTo>
                  <a:lnTo>
                    <a:pt x="1482280" y="201295"/>
                  </a:lnTo>
                  <a:lnTo>
                    <a:pt x="1457987" y="203771"/>
                  </a:lnTo>
                  <a:lnTo>
                    <a:pt x="1418451" y="223583"/>
                  </a:lnTo>
                  <a:lnTo>
                    <a:pt x="1391084" y="263042"/>
                  </a:lnTo>
                  <a:lnTo>
                    <a:pt x="1377316" y="320625"/>
                  </a:lnTo>
                  <a:lnTo>
                    <a:pt x="1375600" y="356108"/>
                  </a:lnTo>
                  <a:lnTo>
                    <a:pt x="1376050" y="374394"/>
                  </a:lnTo>
                  <a:lnTo>
                    <a:pt x="1382712" y="422275"/>
                  </a:lnTo>
                  <a:lnTo>
                    <a:pt x="1397267" y="459654"/>
                  </a:lnTo>
                  <a:lnTo>
                    <a:pt x="1428136" y="492936"/>
                  </a:lnTo>
                  <a:lnTo>
                    <a:pt x="1471388" y="506918"/>
                  </a:lnTo>
                  <a:lnTo>
                    <a:pt x="1484058" y="507491"/>
                  </a:lnTo>
                  <a:lnTo>
                    <a:pt x="1496060" y="507013"/>
                  </a:lnTo>
                  <a:lnTo>
                    <a:pt x="1536497" y="495744"/>
                  </a:lnTo>
                  <a:lnTo>
                    <a:pt x="1572339" y="473725"/>
                  </a:lnTo>
                  <a:lnTo>
                    <a:pt x="1588960" y="460628"/>
                  </a:lnTo>
                  <a:lnTo>
                    <a:pt x="1593786" y="458088"/>
                  </a:lnTo>
                  <a:lnTo>
                    <a:pt x="1597342" y="458088"/>
                  </a:lnTo>
                  <a:lnTo>
                    <a:pt x="1599374" y="458088"/>
                  </a:lnTo>
                  <a:lnTo>
                    <a:pt x="1601025" y="458724"/>
                  </a:lnTo>
                  <a:lnTo>
                    <a:pt x="1602549" y="459866"/>
                  </a:lnTo>
                  <a:lnTo>
                    <a:pt x="1603946" y="461010"/>
                  </a:lnTo>
                  <a:lnTo>
                    <a:pt x="1605216" y="462914"/>
                  </a:lnTo>
                  <a:lnTo>
                    <a:pt x="1606232" y="465709"/>
                  </a:lnTo>
                  <a:lnTo>
                    <a:pt x="1607248" y="468375"/>
                  </a:lnTo>
                  <a:lnTo>
                    <a:pt x="1607883" y="471932"/>
                  </a:lnTo>
                  <a:lnTo>
                    <a:pt x="1608391" y="476123"/>
                  </a:lnTo>
                  <a:lnTo>
                    <a:pt x="1608772" y="480313"/>
                  </a:lnTo>
                  <a:lnTo>
                    <a:pt x="1609026" y="485266"/>
                  </a:lnTo>
                  <a:lnTo>
                    <a:pt x="1609026" y="491109"/>
                  </a:lnTo>
                  <a:lnTo>
                    <a:pt x="1609026" y="495935"/>
                  </a:lnTo>
                  <a:lnTo>
                    <a:pt x="1608899" y="500252"/>
                  </a:lnTo>
                  <a:lnTo>
                    <a:pt x="1608518" y="503809"/>
                  </a:lnTo>
                  <a:lnTo>
                    <a:pt x="1608264" y="507491"/>
                  </a:lnTo>
                  <a:lnTo>
                    <a:pt x="1607756" y="510539"/>
                  </a:lnTo>
                  <a:lnTo>
                    <a:pt x="1606994" y="512952"/>
                  </a:lnTo>
                  <a:lnTo>
                    <a:pt x="1606359" y="515365"/>
                  </a:lnTo>
                  <a:lnTo>
                    <a:pt x="1605470" y="517651"/>
                  </a:lnTo>
                  <a:lnTo>
                    <a:pt x="1604454" y="519430"/>
                  </a:lnTo>
                  <a:lnTo>
                    <a:pt x="1603438" y="521335"/>
                  </a:lnTo>
                  <a:lnTo>
                    <a:pt x="1601152" y="524128"/>
                  </a:lnTo>
                  <a:lnTo>
                    <a:pt x="1597469" y="527685"/>
                  </a:lnTo>
                  <a:lnTo>
                    <a:pt x="1593913" y="531368"/>
                  </a:lnTo>
                  <a:lnTo>
                    <a:pt x="1557748" y="552237"/>
                  </a:lnTo>
                  <a:lnTo>
                    <a:pt x="1514411" y="565658"/>
                  </a:lnTo>
                  <a:lnTo>
                    <a:pt x="1474914" y="569595"/>
                  </a:lnTo>
                  <a:lnTo>
                    <a:pt x="1454479" y="568717"/>
                  </a:lnTo>
                  <a:lnTo>
                    <a:pt x="1400365" y="555751"/>
                  </a:lnTo>
                  <a:lnTo>
                    <a:pt x="1357502" y="527659"/>
                  </a:lnTo>
                  <a:lnTo>
                    <a:pt x="1326562" y="485393"/>
                  </a:lnTo>
                  <a:lnTo>
                    <a:pt x="1312481" y="449580"/>
                  </a:lnTo>
                  <a:lnTo>
                    <a:pt x="1303845" y="407812"/>
                  </a:lnTo>
                  <a:lnTo>
                    <a:pt x="1300924" y="360045"/>
                  </a:lnTo>
                  <a:lnTo>
                    <a:pt x="1301805" y="332206"/>
                  </a:lnTo>
                  <a:lnTo>
                    <a:pt x="1308854" y="282624"/>
                  </a:lnTo>
                  <a:lnTo>
                    <a:pt x="1322732" y="241117"/>
                  </a:lnTo>
                  <a:lnTo>
                    <a:pt x="1342060" y="207208"/>
                  </a:lnTo>
                  <a:lnTo>
                    <a:pt x="1380378" y="169989"/>
                  </a:lnTo>
                  <a:lnTo>
                    <a:pt x="1428323" y="148149"/>
                  </a:lnTo>
                  <a:lnTo>
                    <a:pt x="1464188" y="141759"/>
                  </a:lnTo>
                  <a:lnTo>
                    <a:pt x="1483169" y="140970"/>
                  </a:lnTo>
                  <a:close/>
                </a:path>
                <a:path w="3985895" h="719454">
                  <a:moveTo>
                    <a:pt x="3845877" y="140462"/>
                  </a:moveTo>
                  <a:lnTo>
                    <a:pt x="3897544" y="147962"/>
                  </a:lnTo>
                  <a:lnTo>
                    <a:pt x="3935777" y="169211"/>
                  </a:lnTo>
                  <a:lnTo>
                    <a:pt x="3962463" y="200628"/>
                  </a:lnTo>
                  <a:lnTo>
                    <a:pt x="3978465" y="240919"/>
                  </a:lnTo>
                  <a:lnTo>
                    <a:pt x="3985127" y="292246"/>
                  </a:lnTo>
                  <a:lnTo>
                    <a:pt x="3985577" y="312293"/>
                  </a:lnTo>
                  <a:lnTo>
                    <a:pt x="3985577" y="550545"/>
                  </a:lnTo>
                  <a:lnTo>
                    <a:pt x="3985577" y="552831"/>
                  </a:lnTo>
                  <a:lnTo>
                    <a:pt x="3957002" y="563880"/>
                  </a:lnTo>
                  <a:lnTo>
                    <a:pt x="3950017" y="563880"/>
                  </a:lnTo>
                  <a:lnTo>
                    <a:pt x="3942778" y="563880"/>
                  </a:lnTo>
                  <a:lnTo>
                    <a:pt x="3913949" y="552831"/>
                  </a:lnTo>
                  <a:lnTo>
                    <a:pt x="3913949" y="550545"/>
                  </a:lnTo>
                  <a:lnTo>
                    <a:pt x="3913949" y="321818"/>
                  </a:lnTo>
                  <a:lnTo>
                    <a:pt x="3911056" y="279098"/>
                  </a:lnTo>
                  <a:lnTo>
                    <a:pt x="3898294" y="240682"/>
                  </a:lnTo>
                  <a:lnTo>
                    <a:pt x="3867848" y="210312"/>
                  </a:lnTo>
                  <a:lnTo>
                    <a:pt x="3831145" y="202564"/>
                  </a:lnTo>
                  <a:lnTo>
                    <a:pt x="3817713" y="203755"/>
                  </a:lnTo>
                  <a:lnTo>
                    <a:pt x="3777297" y="221614"/>
                  </a:lnTo>
                  <a:lnTo>
                    <a:pt x="3735506" y="260262"/>
                  </a:lnTo>
                  <a:lnTo>
                    <a:pt x="3720909" y="277622"/>
                  </a:lnTo>
                  <a:lnTo>
                    <a:pt x="3720909" y="550545"/>
                  </a:lnTo>
                  <a:lnTo>
                    <a:pt x="3720909" y="552831"/>
                  </a:lnTo>
                  <a:lnTo>
                    <a:pt x="3713543" y="560451"/>
                  </a:lnTo>
                  <a:lnTo>
                    <a:pt x="3711003" y="561594"/>
                  </a:lnTo>
                  <a:lnTo>
                    <a:pt x="3707320" y="562483"/>
                  </a:lnTo>
                  <a:lnTo>
                    <a:pt x="3702748" y="563118"/>
                  </a:lnTo>
                  <a:lnTo>
                    <a:pt x="3698049" y="563626"/>
                  </a:lnTo>
                  <a:lnTo>
                    <a:pt x="3692207" y="563880"/>
                  </a:lnTo>
                  <a:lnTo>
                    <a:pt x="3684968" y="563880"/>
                  </a:lnTo>
                  <a:lnTo>
                    <a:pt x="3677983" y="563880"/>
                  </a:lnTo>
                  <a:lnTo>
                    <a:pt x="3656520" y="560451"/>
                  </a:lnTo>
                  <a:lnTo>
                    <a:pt x="3653726" y="559308"/>
                  </a:lnTo>
                  <a:lnTo>
                    <a:pt x="3651948" y="557911"/>
                  </a:lnTo>
                  <a:lnTo>
                    <a:pt x="3650932" y="556387"/>
                  </a:lnTo>
                  <a:lnTo>
                    <a:pt x="3649916" y="554736"/>
                  </a:lnTo>
                  <a:lnTo>
                    <a:pt x="3649408" y="552831"/>
                  </a:lnTo>
                  <a:lnTo>
                    <a:pt x="3649408" y="550545"/>
                  </a:lnTo>
                  <a:lnTo>
                    <a:pt x="3649408" y="160020"/>
                  </a:lnTo>
                  <a:lnTo>
                    <a:pt x="3649408" y="157734"/>
                  </a:lnTo>
                  <a:lnTo>
                    <a:pt x="3649789" y="155828"/>
                  </a:lnTo>
                  <a:lnTo>
                    <a:pt x="3650678" y="154177"/>
                  </a:lnTo>
                  <a:lnTo>
                    <a:pt x="3651567" y="152653"/>
                  </a:lnTo>
                  <a:lnTo>
                    <a:pt x="3653218" y="151130"/>
                  </a:lnTo>
                  <a:lnTo>
                    <a:pt x="3655885" y="149860"/>
                  </a:lnTo>
                  <a:lnTo>
                    <a:pt x="3658425" y="148589"/>
                  </a:lnTo>
                  <a:lnTo>
                    <a:pt x="3661854" y="147700"/>
                  </a:lnTo>
                  <a:lnTo>
                    <a:pt x="3665791" y="147193"/>
                  </a:lnTo>
                  <a:lnTo>
                    <a:pt x="3669855" y="146812"/>
                  </a:lnTo>
                  <a:lnTo>
                    <a:pt x="3675189" y="146558"/>
                  </a:lnTo>
                  <a:lnTo>
                    <a:pt x="3681920" y="146558"/>
                  </a:lnTo>
                  <a:lnTo>
                    <a:pt x="3688270" y="146558"/>
                  </a:lnTo>
                  <a:lnTo>
                    <a:pt x="3707447" y="149860"/>
                  </a:lnTo>
                  <a:lnTo>
                    <a:pt x="3709860" y="151130"/>
                  </a:lnTo>
                  <a:lnTo>
                    <a:pt x="3711511" y="152653"/>
                  </a:lnTo>
                  <a:lnTo>
                    <a:pt x="3712527" y="154177"/>
                  </a:lnTo>
                  <a:lnTo>
                    <a:pt x="3713543" y="155828"/>
                  </a:lnTo>
                  <a:lnTo>
                    <a:pt x="3714051" y="157734"/>
                  </a:lnTo>
                  <a:lnTo>
                    <a:pt x="3714051" y="160020"/>
                  </a:lnTo>
                  <a:lnTo>
                    <a:pt x="3714051" y="211709"/>
                  </a:lnTo>
                  <a:lnTo>
                    <a:pt x="3746928" y="179704"/>
                  </a:lnTo>
                  <a:lnTo>
                    <a:pt x="3779710" y="157607"/>
                  </a:lnTo>
                  <a:lnTo>
                    <a:pt x="3829234" y="141533"/>
                  </a:lnTo>
                  <a:lnTo>
                    <a:pt x="3845877" y="140462"/>
                  </a:lnTo>
                  <a:close/>
                </a:path>
                <a:path w="3985895" h="719454">
                  <a:moveTo>
                    <a:pt x="3353244" y="140462"/>
                  </a:moveTo>
                  <a:lnTo>
                    <a:pt x="3398361" y="144065"/>
                  </a:lnTo>
                  <a:lnTo>
                    <a:pt x="3437191" y="154812"/>
                  </a:lnTo>
                  <a:lnTo>
                    <a:pt x="3484215" y="183638"/>
                  </a:lnTo>
                  <a:lnTo>
                    <a:pt x="3517741" y="226774"/>
                  </a:lnTo>
                  <a:lnTo>
                    <a:pt x="3532695" y="262889"/>
                  </a:lnTo>
                  <a:lnTo>
                    <a:pt x="3541664" y="304418"/>
                  </a:lnTo>
                  <a:lnTo>
                    <a:pt x="3544633" y="350900"/>
                  </a:lnTo>
                  <a:lnTo>
                    <a:pt x="3543847" y="374312"/>
                  </a:lnTo>
                  <a:lnTo>
                    <a:pt x="3537561" y="418230"/>
                  </a:lnTo>
                  <a:lnTo>
                    <a:pt x="3524990" y="458172"/>
                  </a:lnTo>
                  <a:lnTo>
                    <a:pt x="3506182" y="492756"/>
                  </a:lnTo>
                  <a:lnTo>
                    <a:pt x="3481204" y="521692"/>
                  </a:lnTo>
                  <a:lnTo>
                    <a:pt x="3449962" y="544361"/>
                  </a:lnTo>
                  <a:lnTo>
                    <a:pt x="3412480" y="560433"/>
                  </a:lnTo>
                  <a:lnTo>
                    <a:pt x="3368994" y="568573"/>
                  </a:lnTo>
                  <a:lnTo>
                    <a:pt x="3344989" y="569595"/>
                  </a:lnTo>
                  <a:lnTo>
                    <a:pt x="3321728" y="568692"/>
                  </a:lnTo>
                  <a:lnTo>
                    <a:pt x="3279731" y="561504"/>
                  </a:lnTo>
                  <a:lnTo>
                    <a:pt x="3243949" y="547288"/>
                  </a:lnTo>
                  <a:lnTo>
                    <a:pt x="3201479" y="513588"/>
                  </a:lnTo>
                  <a:lnTo>
                    <a:pt x="3172511" y="466082"/>
                  </a:lnTo>
                  <a:lnTo>
                    <a:pt x="3160752" y="427104"/>
                  </a:lnTo>
                  <a:lnTo>
                    <a:pt x="3154846" y="382821"/>
                  </a:lnTo>
                  <a:lnTo>
                    <a:pt x="3154108" y="358775"/>
                  </a:lnTo>
                  <a:lnTo>
                    <a:pt x="3154892" y="335363"/>
                  </a:lnTo>
                  <a:lnTo>
                    <a:pt x="3161127" y="291445"/>
                  </a:lnTo>
                  <a:lnTo>
                    <a:pt x="3173531" y="251503"/>
                  </a:lnTo>
                  <a:lnTo>
                    <a:pt x="3192200" y="216919"/>
                  </a:lnTo>
                  <a:lnTo>
                    <a:pt x="3217134" y="187987"/>
                  </a:lnTo>
                  <a:lnTo>
                    <a:pt x="3248237" y="165421"/>
                  </a:lnTo>
                  <a:lnTo>
                    <a:pt x="3285557" y="149570"/>
                  </a:lnTo>
                  <a:lnTo>
                    <a:pt x="3329094" y="141481"/>
                  </a:lnTo>
                  <a:lnTo>
                    <a:pt x="3353244" y="140462"/>
                  </a:lnTo>
                  <a:close/>
                </a:path>
                <a:path w="3985895" h="719454">
                  <a:moveTo>
                    <a:pt x="2420048" y="140462"/>
                  </a:moveTo>
                  <a:lnTo>
                    <a:pt x="2459402" y="144621"/>
                  </a:lnTo>
                  <a:lnTo>
                    <a:pt x="2506829" y="166000"/>
                  </a:lnTo>
                  <a:lnTo>
                    <a:pt x="2541333" y="202184"/>
                  </a:lnTo>
                  <a:lnTo>
                    <a:pt x="2563889" y="250350"/>
                  </a:lnTo>
                  <a:lnTo>
                    <a:pt x="2572652" y="287974"/>
                  </a:lnTo>
                  <a:lnTo>
                    <a:pt x="2576982" y="328221"/>
                  </a:lnTo>
                  <a:lnTo>
                    <a:pt x="2577528" y="349250"/>
                  </a:lnTo>
                  <a:lnTo>
                    <a:pt x="2576837" y="374153"/>
                  </a:lnTo>
                  <a:lnTo>
                    <a:pt x="2571313" y="420151"/>
                  </a:lnTo>
                  <a:lnTo>
                    <a:pt x="2560310" y="460799"/>
                  </a:lnTo>
                  <a:lnTo>
                    <a:pt x="2544065" y="495383"/>
                  </a:lnTo>
                  <a:lnTo>
                    <a:pt x="2509932" y="535558"/>
                  </a:lnTo>
                  <a:lnTo>
                    <a:pt x="2464371" y="560915"/>
                  </a:lnTo>
                  <a:lnTo>
                    <a:pt x="2408364" y="569595"/>
                  </a:lnTo>
                  <a:lnTo>
                    <a:pt x="2399861" y="569380"/>
                  </a:lnTo>
                  <a:lnTo>
                    <a:pt x="2361676" y="561657"/>
                  </a:lnTo>
                  <a:lnTo>
                    <a:pt x="2326366" y="541956"/>
                  </a:lnTo>
                  <a:lnTo>
                    <a:pt x="2289873" y="510159"/>
                  </a:lnTo>
                  <a:lnTo>
                    <a:pt x="2289873" y="705358"/>
                  </a:lnTo>
                  <a:lnTo>
                    <a:pt x="2289873" y="707644"/>
                  </a:lnTo>
                  <a:lnTo>
                    <a:pt x="2289365" y="709676"/>
                  </a:lnTo>
                  <a:lnTo>
                    <a:pt x="2288222" y="711453"/>
                  </a:lnTo>
                  <a:lnTo>
                    <a:pt x="2287079" y="713232"/>
                  </a:lnTo>
                  <a:lnTo>
                    <a:pt x="2285174" y="714628"/>
                  </a:lnTo>
                  <a:lnTo>
                    <a:pt x="2282507" y="715772"/>
                  </a:lnTo>
                  <a:lnTo>
                    <a:pt x="2279967" y="716914"/>
                  </a:lnTo>
                  <a:lnTo>
                    <a:pt x="2276284" y="717803"/>
                  </a:lnTo>
                  <a:lnTo>
                    <a:pt x="2271712" y="718438"/>
                  </a:lnTo>
                  <a:lnTo>
                    <a:pt x="2267013" y="718947"/>
                  </a:lnTo>
                  <a:lnTo>
                    <a:pt x="2261171" y="719201"/>
                  </a:lnTo>
                  <a:lnTo>
                    <a:pt x="2253932" y="719201"/>
                  </a:lnTo>
                  <a:lnTo>
                    <a:pt x="2246947" y="719201"/>
                  </a:lnTo>
                  <a:lnTo>
                    <a:pt x="2219896" y="711453"/>
                  </a:lnTo>
                  <a:lnTo>
                    <a:pt x="2218880" y="709676"/>
                  </a:lnTo>
                  <a:lnTo>
                    <a:pt x="2218372" y="707644"/>
                  </a:lnTo>
                  <a:lnTo>
                    <a:pt x="2218372" y="705358"/>
                  </a:lnTo>
                  <a:lnTo>
                    <a:pt x="2218372" y="160020"/>
                  </a:lnTo>
                  <a:lnTo>
                    <a:pt x="2218372" y="157480"/>
                  </a:lnTo>
                  <a:lnTo>
                    <a:pt x="2218753" y="155321"/>
                  </a:lnTo>
                  <a:lnTo>
                    <a:pt x="2219642" y="153797"/>
                  </a:lnTo>
                  <a:lnTo>
                    <a:pt x="2220531" y="152146"/>
                  </a:lnTo>
                  <a:lnTo>
                    <a:pt x="2222182" y="150749"/>
                  </a:lnTo>
                  <a:lnTo>
                    <a:pt x="2224849" y="149606"/>
                  </a:lnTo>
                  <a:lnTo>
                    <a:pt x="2227389" y="148462"/>
                  </a:lnTo>
                  <a:lnTo>
                    <a:pt x="2230818" y="147700"/>
                  </a:lnTo>
                  <a:lnTo>
                    <a:pt x="2234755" y="147193"/>
                  </a:lnTo>
                  <a:lnTo>
                    <a:pt x="2238819" y="146812"/>
                  </a:lnTo>
                  <a:lnTo>
                    <a:pt x="2243772" y="146558"/>
                  </a:lnTo>
                  <a:lnTo>
                    <a:pt x="2249614" y="146558"/>
                  </a:lnTo>
                  <a:lnTo>
                    <a:pt x="2255583" y="146558"/>
                  </a:lnTo>
                  <a:lnTo>
                    <a:pt x="2274252" y="149606"/>
                  </a:lnTo>
                  <a:lnTo>
                    <a:pt x="2276919" y="150749"/>
                  </a:lnTo>
                  <a:lnTo>
                    <a:pt x="2278697" y="152146"/>
                  </a:lnTo>
                  <a:lnTo>
                    <a:pt x="2279713" y="153797"/>
                  </a:lnTo>
                  <a:lnTo>
                    <a:pt x="2280729" y="155321"/>
                  </a:lnTo>
                  <a:lnTo>
                    <a:pt x="2281237" y="157480"/>
                  </a:lnTo>
                  <a:lnTo>
                    <a:pt x="2281237" y="160020"/>
                  </a:lnTo>
                  <a:lnTo>
                    <a:pt x="2281237" y="212598"/>
                  </a:lnTo>
                  <a:lnTo>
                    <a:pt x="2315527" y="180848"/>
                  </a:lnTo>
                  <a:lnTo>
                    <a:pt x="2348674" y="158496"/>
                  </a:lnTo>
                  <a:lnTo>
                    <a:pt x="2391866" y="143033"/>
                  </a:lnTo>
                  <a:lnTo>
                    <a:pt x="2410432" y="140747"/>
                  </a:lnTo>
                  <a:lnTo>
                    <a:pt x="2420048" y="140462"/>
                  </a:lnTo>
                  <a:close/>
                </a:path>
                <a:path w="3985895" h="719454">
                  <a:moveTo>
                    <a:pt x="1876107" y="140462"/>
                  </a:moveTo>
                  <a:lnTo>
                    <a:pt x="1879917" y="140462"/>
                  </a:lnTo>
                  <a:lnTo>
                    <a:pt x="1884108" y="140715"/>
                  </a:lnTo>
                  <a:lnTo>
                    <a:pt x="1888934" y="141224"/>
                  </a:lnTo>
                  <a:lnTo>
                    <a:pt x="1893633" y="141605"/>
                  </a:lnTo>
                  <a:lnTo>
                    <a:pt x="1898713" y="142366"/>
                  </a:lnTo>
                  <a:lnTo>
                    <a:pt x="1903920" y="143510"/>
                  </a:lnTo>
                  <a:lnTo>
                    <a:pt x="1909127" y="144652"/>
                  </a:lnTo>
                  <a:lnTo>
                    <a:pt x="1930336" y="155956"/>
                  </a:lnTo>
                  <a:lnTo>
                    <a:pt x="1930971" y="157225"/>
                  </a:lnTo>
                  <a:lnTo>
                    <a:pt x="1931479" y="158876"/>
                  </a:lnTo>
                  <a:lnTo>
                    <a:pt x="1931860" y="160909"/>
                  </a:lnTo>
                  <a:lnTo>
                    <a:pt x="1932241" y="162940"/>
                  </a:lnTo>
                  <a:lnTo>
                    <a:pt x="1932622" y="165862"/>
                  </a:lnTo>
                  <a:lnTo>
                    <a:pt x="1932749" y="169799"/>
                  </a:lnTo>
                  <a:lnTo>
                    <a:pt x="1932876" y="173736"/>
                  </a:lnTo>
                  <a:lnTo>
                    <a:pt x="1932876" y="178943"/>
                  </a:lnTo>
                  <a:lnTo>
                    <a:pt x="1932876" y="185674"/>
                  </a:lnTo>
                  <a:lnTo>
                    <a:pt x="1932876" y="192024"/>
                  </a:lnTo>
                  <a:lnTo>
                    <a:pt x="1932749" y="197358"/>
                  </a:lnTo>
                  <a:lnTo>
                    <a:pt x="1932495" y="201675"/>
                  </a:lnTo>
                  <a:lnTo>
                    <a:pt x="1932241" y="205994"/>
                  </a:lnTo>
                  <a:lnTo>
                    <a:pt x="1931606" y="209423"/>
                  </a:lnTo>
                  <a:lnTo>
                    <a:pt x="1930717" y="211836"/>
                  </a:lnTo>
                  <a:lnTo>
                    <a:pt x="1929955" y="214375"/>
                  </a:lnTo>
                  <a:lnTo>
                    <a:pt x="1928812" y="216281"/>
                  </a:lnTo>
                  <a:lnTo>
                    <a:pt x="1927542" y="217550"/>
                  </a:lnTo>
                  <a:lnTo>
                    <a:pt x="1926272" y="218821"/>
                  </a:lnTo>
                  <a:lnTo>
                    <a:pt x="1924367" y="219456"/>
                  </a:lnTo>
                  <a:lnTo>
                    <a:pt x="1922081" y="219456"/>
                  </a:lnTo>
                  <a:lnTo>
                    <a:pt x="1919795" y="219456"/>
                  </a:lnTo>
                  <a:lnTo>
                    <a:pt x="1917001" y="218821"/>
                  </a:lnTo>
                  <a:lnTo>
                    <a:pt x="1913572" y="217550"/>
                  </a:lnTo>
                  <a:lnTo>
                    <a:pt x="1910270" y="216281"/>
                  </a:lnTo>
                  <a:lnTo>
                    <a:pt x="1906587" y="214884"/>
                  </a:lnTo>
                  <a:lnTo>
                    <a:pt x="1902396" y="213613"/>
                  </a:lnTo>
                  <a:lnTo>
                    <a:pt x="1898205" y="212344"/>
                  </a:lnTo>
                  <a:lnTo>
                    <a:pt x="1893506" y="211074"/>
                  </a:lnTo>
                  <a:lnTo>
                    <a:pt x="1888299" y="209931"/>
                  </a:lnTo>
                  <a:lnTo>
                    <a:pt x="1883092" y="208787"/>
                  </a:lnTo>
                  <a:lnTo>
                    <a:pt x="1877377" y="208152"/>
                  </a:lnTo>
                  <a:lnTo>
                    <a:pt x="1871281" y="208152"/>
                  </a:lnTo>
                  <a:lnTo>
                    <a:pt x="1864042" y="208152"/>
                  </a:lnTo>
                  <a:lnTo>
                    <a:pt x="1828101" y="226822"/>
                  </a:lnTo>
                  <a:lnTo>
                    <a:pt x="1797645" y="262030"/>
                  </a:lnTo>
                  <a:lnTo>
                    <a:pt x="1776285" y="293624"/>
                  </a:lnTo>
                  <a:lnTo>
                    <a:pt x="1776285" y="550545"/>
                  </a:lnTo>
                  <a:lnTo>
                    <a:pt x="1776285" y="552831"/>
                  </a:lnTo>
                  <a:lnTo>
                    <a:pt x="1768919" y="560451"/>
                  </a:lnTo>
                  <a:lnTo>
                    <a:pt x="1766379" y="561594"/>
                  </a:lnTo>
                  <a:lnTo>
                    <a:pt x="1762696" y="562483"/>
                  </a:lnTo>
                  <a:lnTo>
                    <a:pt x="1758124" y="563118"/>
                  </a:lnTo>
                  <a:lnTo>
                    <a:pt x="1753425" y="563626"/>
                  </a:lnTo>
                  <a:lnTo>
                    <a:pt x="1747583" y="563880"/>
                  </a:lnTo>
                  <a:lnTo>
                    <a:pt x="1740344" y="563880"/>
                  </a:lnTo>
                  <a:lnTo>
                    <a:pt x="1733359" y="563880"/>
                  </a:lnTo>
                  <a:lnTo>
                    <a:pt x="1711896" y="560451"/>
                  </a:lnTo>
                  <a:lnTo>
                    <a:pt x="1709102" y="559308"/>
                  </a:lnTo>
                  <a:lnTo>
                    <a:pt x="1707324" y="557911"/>
                  </a:lnTo>
                  <a:lnTo>
                    <a:pt x="1706308" y="556387"/>
                  </a:lnTo>
                  <a:lnTo>
                    <a:pt x="1705292" y="554736"/>
                  </a:lnTo>
                  <a:lnTo>
                    <a:pt x="1704784" y="552831"/>
                  </a:lnTo>
                  <a:lnTo>
                    <a:pt x="1704784" y="550545"/>
                  </a:lnTo>
                  <a:lnTo>
                    <a:pt x="1704784" y="160020"/>
                  </a:lnTo>
                  <a:lnTo>
                    <a:pt x="1704784" y="157734"/>
                  </a:lnTo>
                  <a:lnTo>
                    <a:pt x="1705165" y="155828"/>
                  </a:lnTo>
                  <a:lnTo>
                    <a:pt x="1706054" y="154177"/>
                  </a:lnTo>
                  <a:lnTo>
                    <a:pt x="1706943" y="152653"/>
                  </a:lnTo>
                  <a:lnTo>
                    <a:pt x="1708594" y="151130"/>
                  </a:lnTo>
                  <a:lnTo>
                    <a:pt x="1711261" y="149860"/>
                  </a:lnTo>
                  <a:lnTo>
                    <a:pt x="1713801" y="148589"/>
                  </a:lnTo>
                  <a:lnTo>
                    <a:pt x="1717230" y="147700"/>
                  </a:lnTo>
                  <a:lnTo>
                    <a:pt x="1721167" y="147193"/>
                  </a:lnTo>
                  <a:lnTo>
                    <a:pt x="1725231" y="146812"/>
                  </a:lnTo>
                  <a:lnTo>
                    <a:pt x="1730565" y="146558"/>
                  </a:lnTo>
                  <a:lnTo>
                    <a:pt x="1737296" y="146558"/>
                  </a:lnTo>
                  <a:lnTo>
                    <a:pt x="1743646" y="146558"/>
                  </a:lnTo>
                  <a:lnTo>
                    <a:pt x="1762823" y="149860"/>
                  </a:lnTo>
                  <a:lnTo>
                    <a:pt x="1765236" y="151130"/>
                  </a:lnTo>
                  <a:lnTo>
                    <a:pt x="1766887" y="152653"/>
                  </a:lnTo>
                  <a:lnTo>
                    <a:pt x="1767903" y="154177"/>
                  </a:lnTo>
                  <a:lnTo>
                    <a:pt x="1768919" y="155828"/>
                  </a:lnTo>
                  <a:lnTo>
                    <a:pt x="1769427" y="157734"/>
                  </a:lnTo>
                  <a:lnTo>
                    <a:pt x="1769427" y="160020"/>
                  </a:lnTo>
                  <a:lnTo>
                    <a:pt x="1769427" y="216915"/>
                  </a:lnTo>
                  <a:lnTo>
                    <a:pt x="1799526" y="178688"/>
                  </a:lnTo>
                  <a:lnTo>
                    <a:pt x="1832481" y="151568"/>
                  </a:lnTo>
                  <a:lnTo>
                    <a:pt x="1867725" y="140462"/>
                  </a:lnTo>
                  <a:lnTo>
                    <a:pt x="1876107" y="140462"/>
                  </a:lnTo>
                  <a:close/>
                </a:path>
                <a:path w="3985895" h="719454">
                  <a:moveTo>
                    <a:pt x="1101407" y="140462"/>
                  </a:moveTo>
                  <a:lnTo>
                    <a:pt x="1140269" y="144533"/>
                  </a:lnTo>
                  <a:lnTo>
                    <a:pt x="1182306" y="158114"/>
                  </a:lnTo>
                  <a:lnTo>
                    <a:pt x="1188275" y="161162"/>
                  </a:lnTo>
                  <a:lnTo>
                    <a:pt x="1201864" y="172212"/>
                  </a:lnTo>
                  <a:lnTo>
                    <a:pt x="1202880" y="173862"/>
                  </a:lnTo>
                  <a:lnTo>
                    <a:pt x="1203642" y="175895"/>
                  </a:lnTo>
                  <a:lnTo>
                    <a:pt x="1204023" y="178053"/>
                  </a:lnTo>
                  <a:lnTo>
                    <a:pt x="1204531" y="180212"/>
                  </a:lnTo>
                  <a:lnTo>
                    <a:pt x="1204912" y="182880"/>
                  </a:lnTo>
                  <a:lnTo>
                    <a:pt x="1205293" y="186055"/>
                  </a:lnTo>
                  <a:lnTo>
                    <a:pt x="1205801" y="189230"/>
                  </a:lnTo>
                  <a:lnTo>
                    <a:pt x="1206055" y="193166"/>
                  </a:lnTo>
                  <a:lnTo>
                    <a:pt x="1206055" y="197738"/>
                  </a:lnTo>
                  <a:lnTo>
                    <a:pt x="1206055" y="202691"/>
                  </a:lnTo>
                  <a:lnTo>
                    <a:pt x="1205801" y="207010"/>
                  </a:lnTo>
                  <a:lnTo>
                    <a:pt x="1205293" y="210565"/>
                  </a:lnTo>
                  <a:lnTo>
                    <a:pt x="1204912" y="214249"/>
                  </a:lnTo>
                  <a:lnTo>
                    <a:pt x="1199451" y="224409"/>
                  </a:lnTo>
                  <a:lnTo>
                    <a:pt x="1198054" y="225425"/>
                  </a:lnTo>
                  <a:lnTo>
                    <a:pt x="1196403" y="225933"/>
                  </a:lnTo>
                  <a:lnTo>
                    <a:pt x="1194752" y="225933"/>
                  </a:lnTo>
                  <a:lnTo>
                    <a:pt x="1192085" y="225933"/>
                  </a:lnTo>
                  <a:lnTo>
                    <a:pt x="1188402" y="224409"/>
                  </a:lnTo>
                  <a:lnTo>
                    <a:pt x="1183449" y="221234"/>
                  </a:lnTo>
                  <a:lnTo>
                    <a:pt x="1178496" y="218059"/>
                  </a:lnTo>
                  <a:lnTo>
                    <a:pt x="1136840" y="200787"/>
                  </a:lnTo>
                  <a:lnTo>
                    <a:pt x="1100518" y="196087"/>
                  </a:lnTo>
                  <a:lnTo>
                    <a:pt x="1091731" y="196347"/>
                  </a:lnTo>
                  <a:lnTo>
                    <a:pt x="1050440" y="208313"/>
                  </a:lnTo>
                  <a:lnTo>
                    <a:pt x="1027747" y="244348"/>
                  </a:lnTo>
                  <a:lnTo>
                    <a:pt x="1027747" y="252475"/>
                  </a:lnTo>
                  <a:lnTo>
                    <a:pt x="1046353" y="291671"/>
                  </a:lnTo>
                  <a:lnTo>
                    <a:pt x="1081974" y="313062"/>
                  </a:lnTo>
                  <a:lnTo>
                    <a:pt x="1108519" y="323691"/>
                  </a:lnTo>
                  <a:lnTo>
                    <a:pt x="1117615" y="327290"/>
                  </a:lnTo>
                  <a:lnTo>
                    <a:pt x="1154257" y="343017"/>
                  </a:lnTo>
                  <a:lnTo>
                    <a:pt x="1187938" y="363331"/>
                  </a:lnTo>
                  <a:lnTo>
                    <a:pt x="1217485" y="400812"/>
                  </a:lnTo>
                  <a:lnTo>
                    <a:pt x="1225994" y="444246"/>
                  </a:lnTo>
                  <a:lnTo>
                    <a:pt x="1225303" y="458795"/>
                  </a:lnTo>
                  <a:lnTo>
                    <a:pt x="1214945" y="497586"/>
                  </a:lnTo>
                  <a:lnTo>
                    <a:pt x="1183449" y="537083"/>
                  </a:lnTo>
                  <a:lnTo>
                    <a:pt x="1148427" y="556746"/>
                  </a:lnTo>
                  <a:lnTo>
                    <a:pt x="1105201" y="567515"/>
                  </a:lnTo>
                  <a:lnTo>
                    <a:pt x="1072832" y="569595"/>
                  </a:lnTo>
                  <a:lnTo>
                    <a:pt x="1062549" y="569382"/>
                  </a:lnTo>
                  <a:lnTo>
                    <a:pt x="1023891" y="564574"/>
                  </a:lnTo>
                  <a:lnTo>
                    <a:pt x="985456" y="552973"/>
                  </a:lnTo>
                  <a:lnTo>
                    <a:pt x="953198" y="530987"/>
                  </a:lnTo>
                  <a:lnTo>
                    <a:pt x="951801" y="525780"/>
                  </a:lnTo>
                  <a:lnTo>
                    <a:pt x="950277" y="520573"/>
                  </a:lnTo>
                  <a:lnTo>
                    <a:pt x="949642" y="513461"/>
                  </a:lnTo>
                  <a:lnTo>
                    <a:pt x="949642" y="504571"/>
                  </a:lnTo>
                  <a:lnTo>
                    <a:pt x="949642" y="498983"/>
                  </a:lnTo>
                  <a:lnTo>
                    <a:pt x="949896" y="494411"/>
                  </a:lnTo>
                  <a:lnTo>
                    <a:pt x="950531" y="490600"/>
                  </a:lnTo>
                  <a:lnTo>
                    <a:pt x="951039" y="486918"/>
                  </a:lnTo>
                  <a:lnTo>
                    <a:pt x="951801" y="483870"/>
                  </a:lnTo>
                  <a:lnTo>
                    <a:pt x="952690" y="481457"/>
                  </a:lnTo>
                  <a:lnTo>
                    <a:pt x="953452" y="479171"/>
                  </a:lnTo>
                  <a:lnTo>
                    <a:pt x="954722" y="477520"/>
                  </a:lnTo>
                  <a:lnTo>
                    <a:pt x="956373" y="476503"/>
                  </a:lnTo>
                  <a:lnTo>
                    <a:pt x="957897" y="475488"/>
                  </a:lnTo>
                  <a:lnTo>
                    <a:pt x="959675" y="474980"/>
                  </a:lnTo>
                  <a:lnTo>
                    <a:pt x="961707" y="474980"/>
                  </a:lnTo>
                  <a:lnTo>
                    <a:pt x="964882" y="474980"/>
                  </a:lnTo>
                  <a:lnTo>
                    <a:pt x="969581" y="477012"/>
                  </a:lnTo>
                  <a:lnTo>
                    <a:pt x="975804" y="480822"/>
                  </a:lnTo>
                  <a:lnTo>
                    <a:pt x="980753" y="483844"/>
                  </a:lnTo>
                  <a:lnTo>
                    <a:pt x="1022151" y="503471"/>
                  </a:lnTo>
                  <a:lnTo>
                    <a:pt x="1062341" y="511958"/>
                  </a:lnTo>
                  <a:lnTo>
                    <a:pt x="1074102" y="512318"/>
                  </a:lnTo>
                  <a:lnTo>
                    <a:pt x="1083012" y="512077"/>
                  </a:lnTo>
                  <a:lnTo>
                    <a:pt x="1120838" y="503618"/>
                  </a:lnTo>
                  <a:lnTo>
                    <a:pt x="1149413" y="477647"/>
                  </a:lnTo>
                  <a:lnTo>
                    <a:pt x="1155255" y="449834"/>
                  </a:lnTo>
                  <a:lnTo>
                    <a:pt x="1154729" y="441952"/>
                  </a:lnTo>
                  <a:lnTo>
                    <a:pt x="1131012" y="406608"/>
                  </a:lnTo>
                  <a:lnTo>
                    <a:pt x="1093152" y="386714"/>
                  </a:lnTo>
                  <a:lnTo>
                    <a:pt x="1084415" y="383333"/>
                  </a:lnTo>
                  <a:lnTo>
                    <a:pt x="1075547" y="379857"/>
                  </a:lnTo>
                  <a:lnTo>
                    <a:pt x="1039193" y="364728"/>
                  </a:lnTo>
                  <a:lnTo>
                    <a:pt x="1004744" y="345598"/>
                  </a:lnTo>
                  <a:lnTo>
                    <a:pt x="977439" y="318388"/>
                  </a:lnTo>
                  <a:lnTo>
                    <a:pt x="961263" y="280511"/>
                  </a:lnTo>
                  <a:lnTo>
                    <a:pt x="959167" y="256412"/>
                  </a:lnTo>
                  <a:lnTo>
                    <a:pt x="959717" y="245008"/>
                  </a:lnTo>
                  <a:lnTo>
                    <a:pt x="973081" y="202122"/>
                  </a:lnTo>
                  <a:lnTo>
                    <a:pt x="1004155" y="167884"/>
                  </a:lnTo>
                  <a:lnTo>
                    <a:pt x="1039177" y="150113"/>
                  </a:lnTo>
                  <a:lnTo>
                    <a:pt x="1084218" y="141077"/>
                  </a:lnTo>
                  <a:lnTo>
                    <a:pt x="1101407" y="140462"/>
                  </a:lnTo>
                  <a:close/>
                </a:path>
                <a:path w="3985895" h="719454">
                  <a:moveTo>
                    <a:pt x="700214" y="140462"/>
                  </a:moveTo>
                  <a:lnTo>
                    <a:pt x="742822" y="144176"/>
                  </a:lnTo>
                  <a:lnTo>
                    <a:pt x="794029" y="163298"/>
                  </a:lnTo>
                  <a:lnTo>
                    <a:pt x="831659" y="194945"/>
                  </a:lnTo>
                  <a:lnTo>
                    <a:pt x="856716" y="237253"/>
                  </a:lnTo>
                  <a:lnTo>
                    <a:pt x="869632" y="288290"/>
                  </a:lnTo>
                  <a:lnTo>
                    <a:pt x="872045" y="325374"/>
                  </a:lnTo>
                  <a:lnTo>
                    <a:pt x="872045" y="338327"/>
                  </a:lnTo>
                  <a:lnTo>
                    <a:pt x="851471" y="369570"/>
                  </a:lnTo>
                  <a:lnTo>
                    <a:pt x="844232" y="369570"/>
                  </a:lnTo>
                  <a:lnTo>
                    <a:pt x="587057" y="369570"/>
                  </a:lnTo>
                  <a:lnTo>
                    <a:pt x="590700" y="414736"/>
                  </a:lnTo>
                  <a:lnTo>
                    <a:pt x="602313" y="452326"/>
                  </a:lnTo>
                  <a:lnTo>
                    <a:pt x="632904" y="489315"/>
                  </a:lnTo>
                  <a:lnTo>
                    <a:pt x="667885" y="505856"/>
                  </a:lnTo>
                  <a:lnTo>
                    <a:pt x="714819" y="511428"/>
                  </a:lnTo>
                  <a:lnTo>
                    <a:pt x="728346" y="511143"/>
                  </a:lnTo>
                  <a:lnTo>
                    <a:pt x="774977" y="504519"/>
                  </a:lnTo>
                  <a:lnTo>
                    <a:pt x="816657" y="491331"/>
                  </a:lnTo>
                  <a:lnTo>
                    <a:pt x="835215" y="483488"/>
                  </a:lnTo>
                  <a:lnTo>
                    <a:pt x="840295" y="481964"/>
                  </a:lnTo>
                  <a:lnTo>
                    <a:pt x="843851" y="481964"/>
                  </a:lnTo>
                  <a:lnTo>
                    <a:pt x="845883" y="481964"/>
                  </a:lnTo>
                  <a:lnTo>
                    <a:pt x="847661" y="482473"/>
                  </a:lnTo>
                  <a:lnTo>
                    <a:pt x="849312" y="483488"/>
                  </a:lnTo>
                  <a:lnTo>
                    <a:pt x="850836" y="484505"/>
                  </a:lnTo>
                  <a:lnTo>
                    <a:pt x="852106" y="486028"/>
                  </a:lnTo>
                  <a:lnTo>
                    <a:pt x="852995" y="488061"/>
                  </a:lnTo>
                  <a:lnTo>
                    <a:pt x="853884" y="490093"/>
                  </a:lnTo>
                  <a:lnTo>
                    <a:pt x="854519" y="492887"/>
                  </a:lnTo>
                  <a:lnTo>
                    <a:pt x="854900" y="496443"/>
                  </a:lnTo>
                  <a:lnTo>
                    <a:pt x="855408" y="500125"/>
                  </a:lnTo>
                  <a:lnTo>
                    <a:pt x="855535" y="504571"/>
                  </a:lnTo>
                  <a:lnTo>
                    <a:pt x="855535" y="509650"/>
                  </a:lnTo>
                  <a:lnTo>
                    <a:pt x="855535" y="513461"/>
                  </a:lnTo>
                  <a:lnTo>
                    <a:pt x="855408" y="516763"/>
                  </a:lnTo>
                  <a:lnTo>
                    <a:pt x="855154" y="519430"/>
                  </a:lnTo>
                  <a:lnTo>
                    <a:pt x="854900" y="522224"/>
                  </a:lnTo>
                  <a:lnTo>
                    <a:pt x="854519" y="524637"/>
                  </a:lnTo>
                  <a:lnTo>
                    <a:pt x="854011" y="526796"/>
                  </a:lnTo>
                  <a:lnTo>
                    <a:pt x="853630" y="529082"/>
                  </a:lnTo>
                  <a:lnTo>
                    <a:pt x="820419" y="550894"/>
                  </a:lnTo>
                  <a:lnTo>
                    <a:pt x="783367" y="561054"/>
                  </a:lnTo>
                  <a:lnTo>
                    <a:pt x="735060" y="568547"/>
                  </a:lnTo>
                  <a:lnTo>
                    <a:pt x="708088" y="569595"/>
                  </a:lnTo>
                  <a:lnTo>
                    <a:pt x="684748" y="568759"/>
                  </a:lnTo>
                  <a:lnTo>
                    <a:pt x="642544" y="562040"/>
                  </a:lnTo>
                  <a:lnTo>
                    <a:pt x="606252" y="548580"/>
                  </a:lnTo>
                  <a:lnTo>
                    <a:pt x="562800" y="516255"/>
                  </a:lnTo>
                  <a:lnTo>
                    <a:pt x="532511" y="468981"/>
                  </a:lnTo>
                  <a:lnTo>
                    <a:pt x="519961" y="429095"/>
                  </a:lnTo>
                  <a:lnTo>
                    <a:pt x="513675" y="382664"/>
                  </a:lnTo>
                  <a:lnTo>
                    <a:pt x="512889" y="356997"/>
                  </a:lnTo>
                  <a:lnTo>
                    <a:pt x="513699" y="332474"/>
                  </a:lnTo>
                  <a:lnTo>
                    <a:pt x="520176" y="287238"/>
                  </a:lnTo>
                  <a:lnTo>
                    <a:pt x="533056" y="247239"/>
                  </a:lnTo>
                  <a:lnTo>
                    <a:pt x="551864" y="213191"/>
                  </a:lnTo>
                  <a:lnTo>
                    <a:pt x="590454" y="173736"/>
                  </a:lnTo>
                  <a:lnTo>
                    <a:pt x="640474" y="148927"/>
                  </a:lnTo>
                  <a:lnTo>
                    <a:pt x="679285" y="141410"/>
                  </a:lnTo>
                  <a:lnTo>
                    <a:pt x="700214" y="140462"/>
                  </a:lnTo>
                  <a:close/>
                </a:path>
                <a:path w="3985895" h="719454">
                  <a:moveTo>
                    <a:pt x="74625" y="61975"/>
                  </a:moveTo>
                  <a:lnTo>
                    <a:pt x="74625" y="498856"/>
                  </a:lnTo>
                  <a:lnTo>
                    <a:pt x="151409" y="498856"/>
                  </a:lnTo>
                  <a:lnTo>
                    <a:pt x="200977" y="495506"/>
                  </a:lnTo>
                  <a:lnTo>
                    <a:pt x="242087" y="485394"/>
                  </a:lnTo>
                  <a:lnTo>
                    <a:pt x="290577" y="457194"/>
                  </a:lnTo>
                  <a:lnTo>
                    <a:pt x="325358" y="412908"/>
                  </a:lnTo>
                  <a:lnTo>
                    <a:pt x="340804" y="374523"/>
                  </a:lnTo>
                  <a:lnTo>
                    <a:pt x="350059" y="328850"/>
                  </a:lnTo>
                  <a:lnTo>
                    <a:pt x="353123" y="275463"/>
                  </a:lnTo>
                  <a:lnTo>
                    <a:pt x="352428" y="253081"/>
                  </a:lnTo>
                  <a:lnTo>
                    <a:pt x="346801" y="210651"/>
                  </a:lnTo>
                  <a:lnTo>
                    <a:pt x="335393" y="171670"/>
                  </a:lnTo>
                  <a:lnTo>
                    <a:pt x="317728" y="137709"/>
                  </a:lnTo>
                  <a:lnTo>
                    <a:pt x="279272" y="97250"/>
                  </a:lnTo>
                  <a:lnTo>
                    <a:pt x="245554" y="78105"/>
                  </a:lnTo>
                  <a:lnTo>
                    <a:pt x="203365" y="65992"/>
                  </a:lnTo>
                  <a:lnTo>
                    <a:pt x="150545" y="61975"/>
                  </a:lnTo>
                  <a:lnTo>
                    <a:pt x="74625" y="61975"/>
                  </a:lnTo>
                  <a:close/>
                </a:path>
                <a:path w="3985895" h="719454">
                  <a:moveTo>
                    <a:pt x="2732595" y="42037"/>
                  </a:moveTo>
                  <a:lnTo>
                    <a:pt x="2739834" y="42037"/>
                  </a:lnTo>
                  <a:lnTo>
                    <a:pt x="2745803" y="42290"/>
                  </a:lnTo>
                  <a:lnTo>
                    <a:pt x="2750375" y="42925"/>
                  </a:lnTo>
                  <a:lnTo>
                    <a:pt x="2754947" y="43434"/>
                  </a:lnTo>
                  <a:lnTo>
                    <a:pt x="2758630" y="44450"/>
                  </a:lnTo>
                  <a:lnTo>
                    <a:pt x="2761170" y="45720"/>
                  </a:lnTo>
                  <a:lnTo>
                    <a:pt x="2763837" y="46989"/>
                  </a:lnTo>
                  <a:lnTo>
                    <a:pt x="2765742" y="48513"/>
                  </a:lnTo>
                  <a:lnTo>
                    <a:pt x="2766885" y="50291"/>
                  </a:lnTo>
                  <a:lnTo>
                    <a:pt x="2768028" y="52070"/>
                  </a:lnTo>
                  <a:lnTo>
                    <a:pt x="2768663" y="53848"/>
                  </a:lnTo>
                  <a:lnTo>
                    <a:pt x="2768663" y="55880"/>
                  </a:lnTo>
                  <a:lnTo>
                    <a:pt x="2768663" y="148716"/>
                  </a:lnTo>
                  <a:lnTo>
                    <a:pt x="2868866" y="148716"/>
                  </a:lnTo>
                  <a:lnTo>
                    <a:pt x="2871152" y="148716"/>
                  </a:lnTo>
                  <a:lnTo>
                    <a:pt x="2873184" y="149225"/>
                  </a:lnTo>
                  <a:lnTo>
                    <a:pt x="2874835" y="150240"/>
                  </a:lnTo>
                  <a:lnTo>
                    <a:pt x="2876613" y="151257"/>
                  </a:lnTo>
                  <a:lnTo>
                    <a:pt x="2878137" y="153035"/>
                  </a:lnTo>
                  <a:lnTo>
                    <a:pt x="2879407" y="155448"/>
                  </a:lnTo>
                  <a:lnTo>
                    <a:pt x="2880804" y="157987"/>
                  </a:lnTo>
                  <a:lnTo>
                    <a:pt x="2881693" y="161036"/>
                  </a:lnTo>
                  <a:lnTo>
                    <a:pt x="2882328" y="164846"/>
                  </a:lnTo>
                  <a:lnTo>
                    <a:pt x="2882836" y="168528"/>
                  </a:lnTo>
                  <a:lnTo>
                    <a:pt x="2883090" y="173227"/>
                  </a:lnTo>
                  <a:lnTo>
                    <a:pt x="2883090" y="178688"/>
                  </a:lnTo>
                  <a:lnTo>
                    <a:pt x="2883090" y="189102"/>
                  </a:lnTo>
                  <a:lnTo>
                    <a:pt x="2881820" y="196596"/>
                  </a:lnTo>
                  <a:lnTo>
                    <a:pt x="2879280" y="201295"/>
                  </a:lnTo>
                  <a:lnTo>
                    <a:pt x="2876613" y="205866"/>
                  </a:lnTo>
                  <a:lnTo>
                    <a:pt x="2873184" y="208152"/>
                  </a:lnTo>
                  <a:lnTo>
                    <a:pt x="2868866" y="208152"/>
                  </a:lnTo>
                  <a:lnTo>
                    <a:pt x="2768663" y="208152"/>
                  </a:lnTo>
                  <a:lnTo>
                    <a:pt x="2768663" y="425958"/>
                  </a:lnTo>
                  <a:lnTo>
                    <a:pt x="2769401" y="444912"/>
                  </a:lnTo>
                  <a:lnTo>
                    <a:pt x="2780474" y="486918"/>
                  </a:lnTo>
                  <a:lnTo>
                    <a:pt x="2823273" y="507491"/>
                  </a:lnTo>
                  <a:lnTo>
                    <a:pt x="2829877" y="507491"/>
                  </a:lnTo>
                  <a:lnTo>
                    <a:pt x="2835846" y="506857"/>
                  </a:lnTo>
                  <a:lnTo>
                    <a:pt x="2841053" y="505587"/>
                  </a:lnTo>
                  <a:lnTo>
                    <a:pt x="2846260" y="504316"/>
                  </a:lnTo>
                  <a:lnTo>
                    <a:pt x="2865310" y="497332"/>
                  </a:lnTo>
                  <a:lnTo>
                    <a:pt x="2868231" y="496062"/>
                  </a:lnTo>
                  <a:lnTo>
                    <a:pt x="2870898" y="495426"/>
                  </a:lnTo>
                  <a:lnTo>
                    <a:pt x="2873184" y="495426"/>
                  </a:lnTo>
                  <a:lnTo>
                    <a:pt x="2874581" y="495426"/>
                  </a:lnTo>
                  <a:lnTo>
                    <a:pt x="2880296" y="500634"/>
                  </a:lnTo>
                  <a:lnTo>
                    <a:pt x="2881058" y="502665"/>
                  </a:lnTo>
                  <a:lnTo>
                    <a:pt x="2881693" y="505333"/>
                  </a:lnTo>
                  <a:lnTo>
                    <a:pt x="2882328" y="508888"/>
                  </a:lnTo>
                  <a:lnTo>
                    <a:pt x="2882836" y="512318"/>
                  </a:lnTo>
                  <a:lnTo>
                    <a:pt x="2883090" y="516636"/>
                  </a:lnTo>
                  <a:lnTo>
                    <a:pt x="2883090" y="521843"/>
                  </a:lnTo>
                  <a:lnTo>
                    <a:pt x="2883090" y="530225"/>
                  </a:lnTo>
                  <a:lnTo>
                    <a:pt x="2882582" y="536956"/>
                  </a:lnTo>
                  <a:lnTo>
                    <a:pt x="2881439" y="541782"/>
                  </a:lnTo>
                  <a:lnTo>
                    <a:pt x="2880296" y="546735"/>
                  </a:lnTo>
                  <a:lnTo>
                    <a:pt x="2843974" y="565403"/>
                  </a:lnTo>
                  <a:lnTo>
                    <a:pt x="2831020" y="567436"/>
                  </a:lnTo>
                  <a:lnTo>
                    <a:pt x="2824416" y="568325"/>
                  </a:lnTo>
                  <a:lnTo>
                    <a:pt x="2817812" y="568706"/>
                  </a:lnTo>
                  <a:lnTo>
                    <a:pt x="2811081" y="568706"/>
                  </a:lnTo>
                  <a:lnTo>
                    <a:pt x="2770415" y="564205"/>
                  </a:lnTo>
                  <a:lnTo>
                    <a:pt x="2730882" y="544042"/>
                  </a:lnTo>
                  <a:lnTo>
                    <a:pt x="2706878" y="507105"/>
                  </a:lnTo>
                  <a:lnTo>
                    <a:pt x="2698575" y="468010"/>
                  </a:lnTo>
                  <a:lnTo>
                    <a:pt x="2697035" y="436372"/>
                  </a:lnTo>
                  <a:lnTo>
                    <a:pt x="2697035" y="208152"/>
                  </a:lnTo>
                  <a:lnTo>
                    <a:pt x="2642298" y="208152"/>
                  </a:lnTo>
                  <a:lnTo>
                    <a:pt x="2637980" y="208152"/>
                  </a:lnTo>
                  <a:lnTo>
                    <a:pt x="2634551" y="205866"/>
                  </a:lnTo>
                  <a:lnTo>
                    <a:pt x="2631884" y="201295"/>
                  </a:lnTo>
                  <a:lnTo>
                    <a:pt x="2629344" y="196596"/>
                  </a:lnTo>
                  <a:lnTo>
                    <a:pt x="2628074" y="189102"/>
                  </a:lnTo>
                  <a:lnTo>
                    <a:pt x="2628074" y="178688"/>
                  </a:lnTo>
                  <a:lnTo>
                    <a:pt x="2628074" y="173227"/>
                  </a:lnTo>
                  <a:lnTo>
                    <a:pt x="2640520" y="148716"/>
                  </a:lnTo>
                  <a:lnTo>
                    <a:pt x="2642806" y="148716"/>
                  </a:lnTo>
                  <a:lnTo>
                    <a:pt x="2697035" y="148716"/>
                  </a:lnTo>
                  <a:lnTo>
                    <a:pt x="2697035" y="55880"/>
                  </a:lnTo>
                  <a:lnTo>
                    <a:pt x="2697035" y="53848"/>
                  </a:lnTo>
                  <a:lnTo>
                    <a:pt x="2697543" y="52070"/>
                  </a:lnTo>
                  <a:lnTo>
                    <a:pt x="2715196" y="42925"/>
                  </a:lnTo>
                  <a:lnTo>
                    <a:pt x="2719895" y="42290"/>
                  </a:lnTo>
                  <a:lnTo>
                    <a:pt x="2725610" y="42037"/>
                  </a:lnTo>
                  <a:lnTo>
                    <a:pt x="2732595" y="42037"/>
                  </a:lnTo>
                  <a:close/>
                </a:path>
                <a:path w="3985895" h="719454">
                  <a:moveTo>
                    <a:pt x="27774" y="0"/>
                  </a:moveTo>
                  <a:lnTo>
                    <a:pt x="154889" y="0"/>
                  </a:lnTo>
                  <a:lnTo>
                    <a:pt x="189919" y="1168"/>
                  </a:lnTo>
                  <a:lnTo>
                    <a:pt x="251508" y="10554"/>
                  </a:lnTo>
                  <a:lnTo>
                    <a:pt x="302210" y="29269"/>
                  </a:lnTo>
                  <a:lnTo>
                    <a:pt x="344449" y="56407"/>
                  </a:lnTo>
                  <a:lnTo>
                    <a:pt x="378471" y="91670"/>
                  </a:lnTo>
                  <a:lnTo>
                    <a:pt x="404276" y="134532"/>
                  </a:lnTo>
                  <a:lnTo>
                    <a:pt x="421751" y="184707"/>
                  </a:lnTo>
                  <a:lnTo>
                    <a:pt x="430514" y="241528"/>
                  </a:lnTo>
                  <a:lnTo>
                    <a:pt x="431609" y="272414"/>
                  </a:lnTo>
                  <a:lnTo>
                    <a:pt x="430462" y="307730"/>
                  </a:lnTo>
                  <a:lnTo>
                    <a:pt x="421215" y="371409"/>
                  </a:lnTo>
                  <a:lnTo>
                    <a:pt x="402661" y="425797"/>
                  </a:lnTo>
                  <a:lnTo>
                    <a:pt x="375419" y="470894"/>
                  </a:lnTo>
                  <a:lnTo>
                    <a:pt x="339655" y="506751"/>
                  </a:lnTo>
                  <a:lnTo>
                    <a:pt x="295701" y="533560"/>
                  </a:lnTo>
                  <a:lnTo>
                    <a:pt x="243435" y="551320"/>
                  </a:lnTo>
                  <a:lnTo>
                    <a:pt x="181405" y="560222"/>
                  </a:lnTo>
                  <a:lnTo>
                    <a:pt x="146646" y="561339"/>
                  </a:lnTo>
                  <a:lnTo>
                    <a:pt x="27774" y="561339"/>
                  </a:lnTo>
                  <a:lnTo>
                    <a:pt x="21120" y="561339"/>
                  </a:lnTo>
                  <a:lnTo>
                    <a:pt x="14833" y="559053"/>
                  </a:lnTo>
                  <a:lnTo>
                    <a:pt x="8902" y="554609"/>
                  </a:lnTo>
                  <a:lnTo>
                    <a:pt x="2971" y="550163"/>
                  </a:lnTo>
                  <a:lnTo>
                    <a:pt x="0" y="542289"/>
                  </a:lnTo>
                  <a:lnTo>
                    <a:pt x="0" y="530987"/>
                  </a:lnTo>
                  <a:lnTo>
                    <a:pt x="0" y="30352"/>
                  </a:lnTo>
                  <a:lnTo>
                    <a:pt x="0" y="19050"/>
                  </a:lnTo>
                  <a:lnTo>
                    <a:pt x="2971" y="11175"/>
                  </a:lnTo>
                  <a:lnTo>
                    <a:pt x="8902" y="6731"/>
                  </a:lnTo>
                  <a:lnTo>
                    <a:pt x="14833" y="2159"/>
                  </a:lnTo>
                  <a:lnTo>
                    <a:pt x="21120" y="0"/>
                  </a:lnTo>
                  <a:lnTo>
                    <a:pt x="27774" y="0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3482" y="2607182"/>
              <a:ext cx="111378" cy="10871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0313" y="2607182"/>
              <a:ext cx="111379" cy="10871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142233" y="3697096"/>
              <a:ext cx="1925955" cy="1579245"/>
            </a:xfrm>
            <a:custGeom>
              <a:avLst/>
              <a:gdLst/>
              <a:ahLst/>
              <a:cxnLst/>
              <a:rect l="l" t="t" r="r" b="b"/>
              <a:pathLst>
                <a:path w="1925954" h="1579245">
                  <a:moveTo>
                    <a:pt x="168148" y="287273"/>
                  </a:moveTo>
                  <a:lnTo>
                    <a:pt x="585089" y="287273"/>
                  </a:lnTo>
                  <a:lnTo>
                    <a:pt x="587756" y="287273"/>
                  </a:lnTo>
                  <a:lnTo>
                    <a:pt x="590042" y="287908"/>
                  </a:lnTo>
                  <a:lnTo>
                    <a:pt x="592201" y="289178"/>
                  </a:lnTo>
                  <a:lnTo>
                    <a:pt x="594360" y="290448"/>
                  </a:lnTo>
                  <a:lnTo>
                    <a:pt x="596138" y="292353"/>
                  </a:lnTo>
                  <a:lnTo>
                    <a:pt x="597407" y="294766"/>
                  </a:lnTo>
                  <a:lnTo>
                    <a:pt x="598805" y="297306"/>
                  </a:lnTo>
                  <a:lnTo>
                    <a:pt x="599820" y="300481"/>
                  </a:lnTo>
                  <a:lnTo>
                    <a:pt x="600456" y="304419"/>
                  </a:lnTo>
                  <a:lnTo>
                    <a:pt x="601218" y="308228"/>
                  </a:lnTo>
                  <a:lnTo>
                    <a:pt x="601599" y="312927"/>
                  </a:lnTo>
                  <a:lnTo>
                    <a:pt x="601599" y="318515"/>
                  </a:lnTo>
                  <a:lnTo>
                    <a:pt x="601599" y="329438"/>
                  </a:lnTo>
                  <a:lnTo>
                    <a:pt x="600202" y="337438"/>
                  </a:lnTo>
                  <a:lnTo>
                    <a:pt x="597407" y="342519"/>
                  </a:lnTo>
                  <a:lnTo>
                    <a:pt x="594741" y="347598"/>
                  </a:lnTo>
                  <a:lnTo>
                    <a:pt x="590550" y="350138"/>
                  </a:lnTo>
                  <a:lnTo>
                    <a:pt x="585089" y="350138"/>
                  </a:lnTo>
                  <a:lnTo>
                    <a:pt x="168148" y="350138"/>
                  </a:lnTo>
                  <a:lnTo>
                    <a:pt x="162687" y="350138"/>
                  </a:lnTo>
                  <a:lnTo>
                    <a:pt x="158623" y="347598"/>
                  </a:lnTo>
                  <a:lnTo>
                    <a:pt x="156082" y="342519"/>
                  </a:lnTo>
                  <a:lnTo>
                    <a:pt x="153416" y="337438"/>
                  </a:lnTo>
                  <a:lnTo>
                    <a:pt x="152145" y="329438"/>
                  </a:lnTo>
                  <a:lnTo>
                    <a:pt x="152145" y="318515"/>
                  </a:lnTo>
                  <a:lnTo>
                    <a:pt x="152145" y="307720"/>
                  </a:lnTo>
                  <a:lnTo>
                    <a:pt x="153416" y="299846"/>
                  </a:lnTo>
                  <a:lnTo>
                    <a:pt x="156082" y="294766"/>
                  </a:lnTo>
                  <a:lnTo>
                    <a:pt x="158623" y="289813"/>
                  </a:lnTo>
                  <a:lnTo>
                    <a:pt x="162687" y="287273"/>
                  </a:lnTo>
                  <a:lnTo>
                    <a:pt x="168148" y="287273"/>
                  </a:lnTo>
                  <a:close/>
                </a:path>
                <a:path w="1925954" h="1579245">
                  <a:moveTo>
                    <a:pt x="907033" y="2666"/>
                  </a:moveTo>
                  <a:lnTo>
                    <a:pt x="952881" y="2666"/>
                  </a:lnTo>
                  <a:lnTo>
                    <a:pt x="962279" y="2666"/>
                  </a:lnTo>
                  <a:lnTo>
                    <a:pt x="970407" y="3555"/>
                  </a:lnTo>
                  <a:lnTo>
                    <a:pt x="1005713" y="21970"/>
                  </a:lnTo>
                  <a:lnTo>
                    <a:pt x="1018413" y="48132"/>
                  </a:lnTo>
                  <a:lnTo>
                    <a:pt x="1178941" y="454659"/>
                  </a:lnTo>
                  <a:lnTo>
                    <a:pt x="1181100" y="454659"/>
                  </a:lnTo>
                  <a:lnTo>
                    <a:pt x="1348232" y="49529"/>
                  </a:lnTo>
                  <a:lnTo>
                    <a:pt x="1351407" y="40766"/>
                  </a:lnTo>
                  <a:lnTo>
                    <a:pt x="1354963" y="33400"/>
                  </a:lnTo>
                  <a:lnTo>
                    <a:pt x="1358773" y="27304"/>
                  </a:lnTo>
                  <a:lnTo>
                    <a:pt x="1362583" y="21335"/>
                  </a:lnTo>
                  <a:lnTo>
                    <a:pt x="1366774" y="16382"/>
                  </a:lnTo>
                  <a:lnTo>
                    <a:pt x="1371345" y="12826"/>
                  </a:lnTo>
                  <a:lnTo>
                    <a:pt x="1375918" y="9143"/>
                  </a:lnTo>
                  <a:lnTo>
                    <a:pt x="1380998" y="6603"/>
                  </a:lnTo>
                  <a:lnTo>
                    <a:pt x="1386586" y="4952"/>
                  </a:lnTo>
                  <a:lnTo>
                    <a:pt x="1392046" y="3428"/>
                  </a:lnTo>
                  <a:lnTo>
                    <a:pt x="1398524" y="2666"/>
                  </a:lnTo>
                  <a:lnTo>
                    <a:pt x="1405890" y="2666"/>
                  </a:lnTo>
                  <a:lnTo>
                    <a:pt x="1454023" y="2666"/>
                  </a:lnTo>
                  <a:lnTo>
                    <a:pt x="1458341" y="2666"/>
                  </a:lnTo>
                  <a:lnTo>
                    <a:pt x="1462532" y="3301"/>
                  </a:lnTo>
                  <a:lnTo>
                    <a:pt x="1466469" y="4571"/>
                  </a:lnTo>
                  <a:lnTo>
                    <a:pt x="1470533" y="5841"/>
                  </a:lnTo>
                  <a:lnTo>
                    <a:pt x="1473835" y="7873"/>
                  </a:lnTo>
                  <a:lnTo>
                    <a:pt x="1476629" y="10667"/>
                  </a:lnTo>
                  <a:lnTo>
                    <a:pt x="1479423" y="13461"/>
                  </a:lnTo>
                  <a:lnTo>
                    <a:pt x="1481708" y="16890"/>
                  </a:lnTo>
                  <a:lnTo>
                    <a:pt x="1483487" y="21081"/>
                  </a:lnTo>
                  <a:lnTo>
                    <a:pt x="1485265" y="25272"/>
                  </a:lnTo>
                  <a:lnTo>
                    <a:pt x="1486154" y="30352"/>
                  </a:lnTo>
                  <a:lnTo>
                    <a:pt x="1486154" y="36448"/>
                  </a:lnTo>
                  <a:lnTo>
                    <a:pt x="1486154" y="552703"/>
                  </a:lnTo>
                  <a:lnTo>
                    <a:pt x="1486154" y="554989"/>
                  </a:lnTo>
                  <a:lnTo>
                    <a:pt x="1485519" y="557021"/>
                  </a:lnTo>
                  <a:lnTo>
                    <a:pt x="1456055" y="566546"/>
                  </a:lnTo>
                  <a:lnTo>
                    <a:pt x="1448562" y="566546"/>
                  </a:lnTo>
                  <a:lnTo>
                    <a:pt x="1441704" y="566546"/>
                  </a:lnTo>
                  <a:lnTo>
                    <a:pt x="1411478" y="554989"/>
                  </a:lnTo>
                  <a:lnTo>
                    <a:pt x="1411478" y="552703"/>
                  </a:lnTo>
                  <a:lnTo>
                    <a:pt x="1411478" y="63753"/>
                  </a:lnTo>
                  <a:lnTo>
                    <a:pt x="1410589" y="63753"/>
                  </a:lnTo>
                  <a:lnTo>
                    <a:pt x="1212850" y="554863"/>
                  </a:lnTo>
                  <a:lnTo>
                    <a:pt x="1211961" y="556894"/>
                  </a:lnTo>
                  <a:lnTo>
                    <a:pt x="1210691" y="558672"/>
                  </a:lnTo>
                  <a:lnTo>
                    <a:pt x="1209167" y="560069"/>
                  </a:lnTo>
                  <a:lnTo>
                    <a:pt x="1207516" y="561594"/>
                  </a:lnTo>
                  <a:lnTo>
                    <a:pt x="1205230" y="562736"/>
                  </a:lnTo>
                  <a:lnTo>
                    <a:pt x="1202182" y="563752"/>
                  </a:lnTo>
                  <a:lnTo>
                    <a:pt x="1199133" y="564769"/>
                  </a:lnTo>
                  <a:lnTo>
                    <a:pt x="1195578" y="565530"/>
                  </a:lnTo>
                  <a:lnTo>
                    <a:pt x="1191387" y="565911"/>
                  </a:lnTo>
                  <a:lnTo>
                    <a:pt x="1187195" y="566419"/>
                  </a:lnTo>
                  <a:lnTo>
                    <a:pt x="1182116" y="566546"/>
                  </a:lnTo>
                  <a:lnTo>
                    <a:pt x="1176401" y="566546"/>
                  </a:lnTo>
                  <a:lnTo>
                    <a:pt x="1170305" y="566546"/>
                  </a:lnTo>
                  <a:lnTo>
                    <a:pt x="1139952" y="554863"/>
                  </a:lnTo>
                  <a:lnTo>
                    <a:pt x="950849" y="63753"/>
                  </a:lnTo>
                  <a:lnTo>
                    <a:pt x="950341" y="63753"/>
                  </a:lnTo>
                  <a:lnTo>
                    <a:pt x="950341" y="552703"/>
                  </a:lnTo>
                  <a:lnTo>
                    <a:pt x="950341" y="554989"/>
                  </a:lnTo>
                  <a:lnTo>
                    <a:pt x="930656" y="565530"/>
                  </a:lnTo>
                  <a:lnTo>
                    <a:pt x="925957" y="566292"/>
                  </a:lnTo>
                  <a:lnTo>
                    <a:pt x="919861" y="566546"/>
                  </a:lnTo>
                  <a:lnTo>
                    <a:pt x="912368" y="566546"/>
                  </a:lnTo>
                  <a:lnTo>
                    <a:pt x="905256" y="566546"/>
                  </a:lnTo>
                  <a:lnTo>
                    <a:pt x="883157" y="562863"/>
                  </a:lnTo>
                  <a:lnTo>
                    <a:pt x="880237" y="561847"/>
                  </a:lnTo>
                  <a:lnTo>
                    <a:pt x="878332" y="560577"/>
                  </a:lnTo>
                  <a:lnTo>
                    <a:pt x="877316" y="558800"/>
                  </a:lnTo>
                  <a:lnTo>
                    <a:pt x="876300" y="557021"/>
                  </a:lnTo>
                  <a:lnTo>
                    <a:pt x="875792" y="554989"/>
                  </a:lnTo>
                  <a:lnTo>
                    <a:pt x="875792" y="552703"/>
                  </a:lnTo>
                  <a:lnTo>
                    <a:pt x="875792" y="36448"/>
                  </a:lnTo>
                  <a:lnTo>
                    <a:pt x="899032" y="2666"/>
                  </a:lnTo>
                  <a:lnTo>
                    <a:pt x="907033" y="2666"/>
                  </a:lnTo>
                  <a:close/>
                </a:path>
                <a:path w="1925954" h="1579245">
                  <a:moveTo>
                    <a:pt x="1671955" y="0"/>
                  </a:moveTo>
                  <a:lnTo>
                    <a:pt x="1679194" y="0"/>
                  </a:lnTo>
                  <a:lnTo>
                    <a:pt x="1685290" y="380"/>
                  </a:lnTo>
                  <a:lnTo>
                    <a:pt x="1689989" y="1142"/>
                  </a:lnTo>
                  <a:lnTo>
                    <a:pt x="1694815" y="1777"/>
                  </a:lnTo>
                  <a:lnTo>
                    <a:pt x="1707515" y="7873"/>
                  </a:lnTo>
                  <a:lnTo>
                    <a:pt x="1708785" y="9525"/>
                  </a:lnTo>
                  <a:lnTo>
                    <a:pt x="1709293" y="11556"/>
                  </a:lnTo>
                  <a:lnTo>
                    <a:pt x="1709293" y="13842"/>
                  </a:lnTo>
                  <a:lnTo>
                    <a:pt x="1709293" y="499363"/>
                  </a:lnTo>
                  <a:lnTo>
                    <a:pt x="1910588" y="499363"/>
                  </a:lnTo>
                  <a:lnTo>
                    <a:pt x="1913255" y="499363"/>
                  </a:lnTo>
                  <a:lnTo>
                    <a:pt x="1915414" y="499998"/>
                  </a:lnTo>
                  <a:lnTo>
                    <a:pt x="1925828" y="525652"/>
                  </a:lnTo>
                  <a:lnTo>
                    <a:pt x="1925828" y="531494"/>
                  </a:lnTo>
                  <a:lnTo>
                    <a:pt x="1925828" y="537209"/>
                  </a:lnTo>
                  <a:lnTo>
                    <a:pt x="1913255" y="564007"/>
                  </a:lnTo>
                  <a:lnTo>
                    <a:pt x="1910588" y="564007"/>
                  </a:lnTo>
                  <a:lnTo>
                    <a:pt x="1662430" y="564007"/>
                  </a:lnTo>
                  <a:lnTo>
                    <a:pt x="1655826" y="564007"/>
                  </a:lnTo>
                  <a:lnTo>
                    <a:pt x="1649476" y="561720"/>
                  </a:lnTo>
                  <a:lnTo>
                    <a:pt x="1643633" y="557276"/>
                  </a:lnTo>
                  <a:lnTo>
                    <a:pt x="1637665" y="552830"/>
                  </a:lnTo>
                  <a:lnTo>
                    <a:pt x="1634744" y="544957"/>
                  </a:lnTo>
                  <a:lnTo>
                    <a:pt x="1634744" y="533653"/>
                  </a:lnTo>
                  <a:lnTo>
                    <a:pt x="1634744" y="13842"/>
                  </a:lnTo>
                  <a:lnTo>
                    <a:pt x="1634744" y="11556"/>
                  </a:lnTo>
                  <a:lnTo>
                    <a:pt x="1635252" y="9525"/>
                  </a:lnTo>
                  <a:lnTo>
                    <a:pt x="1636395" y="7873"/>
                  </a:lnTo>
                  <a:lnTo>
                    <a:pt x="1637538" y="6095"/>
                  </a:lnTo>
                  <a:lnTo>
                    <a:pt x="1639570" y="4698"/>
                  </a:lnTo>
                  <a:lnTo>
                    <a:pt x="1642491" y="3682"/>
                  </a:lnTo>
                  <a:lnTo>
                    <a:pt x="1645412" y="2666"/>
                  </a:lnTo>
                  <a:lnTo>
                    <a:pt x="1649349" y="1777"/>
                  </a:lnTo>
                  <a:lnTo>
                    <a:pt x="1654175" y="1142"/>
                  </a:lnTo>
                  <a:lnTo>
                    <a:pt x="1659128" y="380"/>
                  </a:lnTo>
                  <a:lnTo>
                    <a:pt x="1665096" y="0"/>
                  </a:lnTo>
                  <a:lnTo>
                    <a:pt x="1671955" y="0"/>
                  </a:lnTo>
                  <a:close/>
                </a:path>
                <a:path w="1925954" h="1579245">
                  <a:moveTo>
                    <a:pt x="570611" y="1271651"/>
                  </a:moveTo>
                  <a:lnTo>
                    <a:pt x="524256" y="1284604"/>
                  </a:lnTo>
                  <a:lnTo>
                    <a:pt x="493141" y="1318895"/>
                  </a:lnTo>
                  <a:lnTo>
                    <a:pt x="475869" y="1367027"/>
                  </a:lnTo>
                  <a:lnTo>
                    <a:pt x="470743" y="1407854"/>
                  </a:lnTo>
                  <a:lnTo>
                    <a:pt x="470407" y="1421638"/>
                  </a:lnTo>
                  <a:lnTo>
                    <a:pt x="470693" y="1436328"/>
                  </a:lnTo>
                  <a:lnTo>
                    <a:pt x="474980" y="1479422"/>
                  </a:lnTo>
                  <a:lnTo>
                    <a:pt x="485588" y="1518124"/>
                  </a:lnTo>
                  <a:lnTo>
                    <a:pt x="511839" y="1557500"/>
                  </a:lnTo>
                  <a:lnTo>
                    <a:pt x="554061" y="1577034"/>
                  </a:lnTo>
                  <a:lnTo>
                    <a:pt x="567563" y="1577847"/>
                  </a:lnTo>
                  <a:lnTo>
                    <a:pt x="574655" y="1577609"/>
                  </a:lnTo>
                  <a:lnTo>
                    <a:pt x="615392" y="1565197"/>
                  </a:lnTo>
                  <a:lnTo>
                    <a:pt x="651382" y="1537334"/>
                  </a:lnTo>
                  <a:lnTo>
                    <a:pt x="683387" y="1501520"/>
                  </a:lnTo>
                  <a:lnTo>
                    <a:pt x="683387" y="1345310"/>
                  </a:lnTo>
                  <a:lnTo>
                    <a:pt x="654843" y="1313592"/>
                  </a:lnTo>
                  <a:lnTo>
                    <a:pt x="613562" y="1282205"/>
                  </a:lnTo>
                  <a:lnTo>
                    <a:pt x="570611" y="1271651"/>
                  </a:lnTo>
                  <a:close/>
                </a:path>
                <a:path w="1925954" h="1579245">
                  <a:moveTo>
                    <a:pt x="122046" y="1269872"/>
                  </a:moveTo>
                  <a:lnTo>
                    <a:pt x="79184" y="1276195"/>
                  </a:lnTo>
                  <a:lnTo>
                    <a:pt x="37268" y="1303339"/>
                  </a:lnTo>
                  <a:lnTo>
                    <a:pt x="16271" y="1335532"/>
                  </a:lnTo>
                  <a:lnTo>
                    <a:pt x="4018" y="1376249"/>
                  </a:lnTo>
                  <a:lnTo>
                    <a:pt x="0" y="1423415"/>
                  </a:lnTo>
                  <a:lnTo>
                    <a:pt x="359" y="1439253"/>
                  </a:lnTo>
                  <a:lnTo>
                    <a:pt x="5842" y="1483740"/>
                  </a:lnTo>
                  <a:lnTo>
                    <a:pt x="19147" y="1522013"/>
                  </a:lnTo>
                  <a:lnTo>
                    <a:pt x="51530" y="1559681"/>
                  </a:lnTo>
                  <a:lnTo>
                    <a:pt x="88566" y="1575673"/>
                  </a:lnTo>
                  <a:lnTo>
                    <a:pt x="120268" y="1578736"/>
                  </a:lnTo>
                  <a:lnTo>
                    <a:pt x="135554" y="1578024"/>
                  </a:lnTo>
                  <a:lnTo>
                    <a:pt x="175006" y="1567433"/>
                  </a:lnTo>
                  <a:lnTo>
                    <a:pt x="213106" y="1535811"/>
                  </a:lnTo>
                  <a:lnTo>
                    <a:pt x="231054" y="1500788"/>
                  </a:lnTo>
                  <a:lnTo>
                    <a:pt x="240284" y="1457563"/>
                  </a:lnTo>
                  <a:lnTo>
                    <a:pt x="242062" y="1425194"/>
                  </a:lnTo>
                  <a:lnTo>
                    <a:pt x="241682" y="1409576"/>
                  </a:lnTo>
                  <a:lnTo>
                    <a:pt x="236093" y="1365250"/>
                  </a:lnTo>
                  <a:lnTo>
                    <a:pt x="222948" y="1326923"/>
                  </a:lnTo>
                  <a:lnTo>
                    <a:pt x="190855" y="1288932"/>
                  </a:lnTo>
                  <a:lnTo>
                    <a:pt x="153797" y="1272936"/>
                  </a:lnTo>
                  <a:lnTo>
                    <a:pt x="122046" y="1269872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6846" y="4951602"/>
              <a:ext cx="235838" cy="14351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344673" y="4723510"/>
              <a:ext cx="2688590" cy="612775"/>
            </a:xfrm>
            <a:custGeom>
              <a:avLst/>
              <a:gdLst/>
              <a:ahLst/>
              <a:cxnLst/>
              <a:rect l="l" t="t" r="r" b="b"/>
              <a:pathLst>
                <a:path w="2688590" h="612775">
                  <a:moveTo>
                    <a:pt x="1718690" y="189611"/>
                  </a:moveTo>
                  <a:lnTo>
                    <a:pt x="1725676" y="189611"/>
                  </a:lnTo>
                  <a:lnTo>
                    <a:pt x="1731390" y="189864"/>
                  </a:lnTo>
                  <a:lnTo>
                    <a:pt x="1754759" y="200787"/>
                  </a:lnTo>
                  <a:lnTo>
                    <a:pt x="1754759" y="203072"/>
                  </a:lnTo>
                  <a:lnTo>
                    <a:pt x="1754759" y="430402"/>
                  </a:lnTo>
                  <a:lnTo>
                    <a:pt x="1757545" y="474122"/>
                  </a:lnTo>
                  <a:lnTo>
                    <a:pt x="1770088" y="512806"/>
                  </a:lnTo>
                  <a:lnTo>
                    <a:pt x="1800733" y="543051"/>
                  </a:lnTo>
                  <a:lnTo>
                    <a:pt x="1837181" y="551052"/>
                  </a:lnTo>
                  <a:lnTo>
                    <a:pt x="1850592" y="549862"/>
                  </a:lnTo>
                  <a:lnTo>
                    <a:pt x="1890776" y="532002"/>
                  </a:lnTo>
                  <a:lnTo>
                    <a:pt x="1932549" y="493283"/>
                  </a:lnTo>
                  <a:lnTo>
                    <a:pt x="1947290" y="475995"/>
                  </a:lnTo>
                  <a:lnTo>
                    <a:pt x="1947290" y="203072"/>
                  </a:lnTo>
                  <a:lnTo>
                    <a:pt x="1947290" y="200787"/>
                  </a:lnTo>
                  <a:lnTo>
                    <a:pt x="1976120" y="189611"/>
                  </a:lnTo>
                  <a:lnTo>
                    <a:pt x="1983359" y="189611"/>
                  </a:lnTo>
                  <a:lnTo>
                    <a:pt x="1990343" y="189611"/>
                  </a:lnTo>
                  <a:lnTo>
                    <a:pt x="2019300" y="200787"/>
                  </a:lnTo>
                  <a:lnTo>
                    <a:pt x="2019300" y="203072"/>
                  </a:lnTo>
                  <a:lnTo>
                    <a:pt x="2019300" y="593597"/>
                  </a:lnTo>
                  <a:lnTo>
                    <a:pt x="2019300" y="595883"/>
                  </a:lnTo>
                  <a:lnTo>
                    <a:pt x="2018791" y="597788"/>
                  </a:lnTo>
                  <a:lnTo>
                    <a:pt x="1992884" y="606932"/>
                  </a:lnTo>
                  <a:lnTo>
                    <a:pt x="1986788" y="606932"/>
                  </a:lnTo>
                  <a:lnTo>
                    <a:pt x="1980184" y="606932"/>
                  </a:lnTo>
                  <a:lnTo>
                    <a:pt x="1960626" y="603504"/>
                  </a:lnTo>
                  <a:lnTo>
                    <a:pt x="1958086" y="602360"/>
                  </a:lnTo>
                  <a:lnTo>
                    <a:pt x="1956435" y="600963"/>
                  </a:lnTo>
                  <a:lnTo>
                    <a:pt x="1955546" y="599439"/>
                  </a:lnTo>
                  <a:lnTo>
                    <a:pt x="1954656" y="597788"/>
                  </a:lnTo>
                  <a:lnTo>
                    <a:pt x="1954276" y="595883"/>
                  </a:lnTo>
                  <a:lnTo>
                    <a:pt x="1954276" y="593597"/>
                  </a:lnTo>
                  <a:lnTo>
                    <a:pt x="1954276" y="541908"/>
                  </a:lnTo>
                  <a:lnTo>
                    <a:pt x="1921129" y="573833"/>
                  </a:lnTo>
                  <a:lnTo>
                    <a:pt x="1888363" y="595757"/>
                  </a:lnTo>
                  <a:lnTo>
                    <a:pt x="1839071" y="611580"/>
                  </a:lnTo>
                  <a:lnTo>
                    <a:pt x="1822450" y="612647"/>
                  </a:lnTo>
                  <a:lnTo>
                    <a:pt x="1803687" y="611836"/>
                  </a:lnTo>
                  <a:lnTo>
                    <a:pt x="1756664" y="599566"/>
                  </a:lnTo>
                  <a:lnTo>
                    <a:pt x="1722391" y="574831"/>
                  </a:lnTo>
                  <a:lnTo>
                    <a:pt x="1699387" y="540083"/>
                  </a:lnTo>
                  <a:lnTo>
                    <a:pt x="1686714" y="496542"/>
                  </a:lnTo>
                  <a:lnTo>
                    <a:pt x="1682750" y="439927"/>
                  </a:lnTo>
                  <a:lnTo>
                    <a:pt x="1682750" y="203072"/>
                  </a:lnTo>
                  <a:lnTo>
                    <a:pt x="1682750" y="200787"/>
                  </a:lnTo>
                  <a:lnTo>
                    <a:pt x="1683258" y="198881"/>
                  </a:lnTo>
                  <a:lnTo>
                    <a:pt x="1684274" y="197231"/>
                  </a:lnTo>
                  <a:lnTo>
                    <a:pt x="1685163" y="195706"/>
                  </a:lnTo>
                  <a:lnTo>
                    <a:pt x="1687195" y="194182"/>
                  </a:lnTo>
                  <a:lnTo>
                    <a:pt x="1690115" y="192912"/>
                  </a:lnTo>
                  <a:lnTo>
                    <a:pt x="1692910" y="191643"/>
                  </a:lnTo>
                  <a:lnTo>
                    <a:pt x="1696720" y="190753"/>
                  </a:lnTo>
                  <a:lnTo>
                    <a:pt x="1701291" y="190245"/>
                  </a:lnTo>
                  <a:lnTo>
                    <a:pt x="1705990" y="189864"/>
                  </a:lnTo>
                  <a:lnTo>
                    <a:pt x="1711705" y="189611"/>
                  </a:lnTo>
                  <a:lnTo>
                    <a:pt x="1718690" y="189611"/>
                  </a:lnTo>
                  <a:close/>
                </a:path>
                <a:path w="2688590" h="612775">
                  <a:moveTo>
                    <a:pt x="2516759" y="183514"/>
                  </a:moveTo>
                  <a:lnTo>
                    <a:pt x="2559367" y="187229"/>
                  </a:lnTo>
                  <a:lnTo>
                    <a:pt x="2610574" y="206351"/>
                  </a:lnTo>
                  <a:lnTo>
                    <a:pt x="2648204" y="237997"/>
                  </a:lnTo>
                  <a:lnTo>
                    <a:pt x="2673260" y="280306"/>
                  </a:lnTo>
                  <a:lnTo>
                    <a:pt x="2686177" y="331343"/>
                  </a:lnTo>
                  <a:lnTo>
                    <a:pt x="2688590" y="368426"/>
                  </a:lnTo>
                  <a:lnTo>
                    <a:pt x="2688590" y="381381"/>
                  </a:lnTo>
                  <a:lnTo>
                    <a:pt x="2668016" y="412622"/>
                  </a:lnTo>
                  <a:lnTo>
                    <a:pt x="2660777" y="412622"/>
                  </a:lnTo>
                  <a:lnTo>
                    <a:pt x="2403602" y="412622"/>
                  </a:lnTo>
                  <a:lnTo>
                    <a:pt x="2407245" y="457789"/>
                  </a:lnTo>
                  <a:lnTo>
                    <a:pt x="2418857" y="495379"/>
                  </a:lnTo>
                  <a:lnTo>
                    <a:pt x="2449449" y="532368"/>
                  </a:lnTo>
                  <a:lnTo>
                    <a:pt x="2484429" y="548909"/>
                  </a:lnTo>
                  <a:lnTo>
                    <a:pt x="2531364" y="554482"/>
                  </a:lnTo>
                  <a:lnTo>
                    <a:pt x="2544891" y="554196"/>
                  </a:lnTo>
                  <a:lnTo>
                    <a:pt x="2591522" y="547572"/>
                  </a:lnTo>
                  <a:lnTo>
                    <a:pt x="2633202" y="534384"/>
                  </a:lnTo>
                  <a:lnTo>
                    <a:pt x="2651760" y="526541"/>
                  </a:lnTo>
                  <a:lnTo>
                    <a:pt x="2656840" y="525017"/>
                  </a:lnTo>
                  <a:lnTo>
                    <a:pt x="2660396" y="525017"/>
                  </a:lnTo>
                  <a:lnTo>
                    <a:pt x="2662428" y="525017"/>
                  </a:lnTo>
                  <a:lnTo>
                    <a:pt x="2664205" y="525526"/>
                  </a:lnTo>
                  <a:lnTo>
                    <a:pt x="2665856" y="526541"/>
                  </a:lnTo>
                  <a:lnTo>
                    <a:pt x="2667380" y="527557"/>
                  </a:lnTo>
                  <a:lnTo>
                    <a:pt x="2668651" y="529082"/>
                  </a:lnTo>
                  <a:lnTo>
                    <a:pt x="2669540" y="531113"/>
                  </a:lnTo>
                  <a:lnTo>
                    <a:pt x="2670429" y="533145"/>
                  </a:lnTo>
                  <a:lnTo>
                    <a:pt x="2671064" y="535939"/>
                  </a:lnTo>
                  <a:lnTo>
                    <a:pt x="2671445" y="539495"/>
                  </a:lnTo>
                  <a:lnTo>
                    <a:pt x="2671953" y="543179"/>
                  </a:lnTo>
                  <a:lnTo>
                    <a:pt x="2672079" y="547623"/>
                  </a:lnTo>
                  <a:lnTo>
                    <a:pt x="2672079" y="552704"/>
                  </a:lnTo>
                  <a:lnTo>
                    <a:pt x="2672079" y="556513"/>
                  </a:lnTo>
                  <a:lnTo>
                    <a:pt x="2671953" y="559816"/>
                  </a:lnTo>
                  <a:lnTo>
                    <a:pt x="2671699" y="562482"/>
                  </a:lnTo>
                  <a:lnTo>
                    <a:pt x="2671445" y="565276"/>
                  </a:lnTo>
                  <a:lnTo>
                    <a:pt x="2671064" y="567689"/>
                  </a:lnTo>
                  <a:lnTo>
                    <a:pt x="2670555" y="569848"/>
                  </a:lnTo>
                  <a:lnTo>
                    <a:pt x="2670175" y="572135"/>
                  </a:lnTo>
                  <a:lnTo>
                    <a:pt x="2636964" y="593947"/>
                  </a:lnTo>
                  <a:lnTo>
                    <a:pt x="2599912" y="604107"/>
                  </a:lnTo>
                  <a:lnTo>
                    <a:pt x="2551604" y="611600"/>
                  </a:lnTo>
                  <a:lnTo>
                    <a:pt x="2524633" y="612647"/>
                  </a:lnTo>
                  <a:lnTo>
                    <a:pt x="2501292" y="611812"/>
                  </a:lnTo>
                  <a:lnTo>
                    <a:pt x="2459089" y="605093"/>
                  </a:lnTo>
                  <a:lnTo>
                    <a:pt x="2422796" y="591633"/>
                  </a:lnTo>
                  <a:lnTo>
                    <a:pt x="2379345" y="559307"/>
                  </a:lnTo>
                  <a:lnTo>
                    <a:pt x="2349055" y="512034"/>
                  </a:lnTo>
                  <a:lnTo>
                    <a:pt x="2336506" y="472148"/>
                  </a:lnTo>
                  <a:lnTo>
                    <a:pt x="2330219" y="425717"/>
                  </a:lnTo>
                  <a:lnTo>
                    <a:pt x="2329434" y="400050"/>
                  </a:lnTo>
                  <a:lnTo>
                    <a:pt x="2330243" y="375527"/>
                  </a:lnTo>
                  <a:lnTo>
                    <a:pt x="2336720" y="330291"/>
                  </a:lnTo>
                  <a:lnTo>
                    <a:pt x="2349601" y="290292"/>
                  </a:lnTo>
                  <a:lnTo>
                    <a:pt x="2368409" y="256244"/>
                  </a:lnTo>
                  <a:lnTo>
                    <a:pt x="2406999" y="216788"/>
                  </a:lnTo>
                  <a:lnTo>
                    <a:pt x="2457019" y="191980"/>
                  </a:lnTo>
                  <a:lnTo>
                    <a:pt x="2495829" y="184463"/>
                  </a:lnTo>
                  <a:lnTo>
                    <a:pt x="2516759" y="183514"/>
                  </a:lnTo>
                  <a:close/>
                </a:path>
                <a:path w="2688590" h="612775">
                  <a:moveTo>
                    <a:pt x="922401" y="183514"/>
                  </a:moveTo>
                  <a:lnTo>
                    <a:pt x="967517" y="187118"/>
                  </a:lnTo>
                  <a:lnTo>
                    <a:pt x="1006348" y="197865"/>
                  </a:lnTo>
                  <a:lnTo>
                    <a:pt x="1053371" y="226691"/>
                  </a:lnTo>
                  <a:lnTo>
                    <a:pt x="1086897" y="269827"/>
                  </a:lnTo>
                  <a:lnTo>
                    <a:pt x="1101852" y="305943"/>
                  </a:lnTo>
                  <a:lnTo>
                    <a:pt x="1110821" y="347471"/>
                  </a:lnTo>
                  <a:lnTo>
                    <a:pt x="1113789" y="393953"/>
                  </a:lnTo>
                  <a:lnTo>
                    <a:pt x="1113004" y="417365"/>
                  </a:lnTo>
                  <a:lnTo>
                    <a:pt x="1106717" y="461283"/>
                  </a:lnTo>
                  <a:lnTo>
                    <a:pt x="1094146" y="501225"/>
                  </a:lnTo>
                  <a:lnTo>
                    <a:pt x="1075338" y="535809"/>
                  </a:lnTo>
                  <a:lnTo>
                    <a:pt x="1050361" y="564745"/>
                  </a:lnTo>
                  <a:lnTo>
                    <a:pt x="1019119" y="587414"/>
                  </a:lnTo>
                  <a:lnTo>
                    <a:pt x="981636" y="603486"/>
                  </a:lnTo>
                  <a:lnTo>
                    <a:pt x="938150" y="611626"/>
                  </a:lnTo>
                  <a:lnTo>
                    <a:pt x="914146" y="612647"/>
                  </a:lnTo>
                  <a:lnTo>
                    <a:pt x="890885" y="611745"/>
                  </a:lnTo>
                  <a:lnTo>
                    <a:pt x="848887" y="604557"/>
                  </a:lnTo>
                  <a:lnTo>
                    <a:pt x="813105" y="590341"/>
                  </a:lnTo>
                  <a:lnTo>
                    <a:pt x="770636" y="556641"/>
                  </a:lnTo>
                  <a:lnTo>
                    <a:pt x="741668" y="509135"/>
                  </a:lnTo>
                  <a:lnTo>
                    <a:pt x="729908" y="470157"/>
                  </a:lnTo>
                  <a:lnTo>
                    <a:pt x="724003" y="425874"/>
                  </a:lnTo>
                  <a:lnTo>
                    <a:pt x="723264" y="401827"/>
                  </a:lnTo>
                  <a:lnTo>
                    <a:pt x="724048" y="378416"/>
                  </a:lnTo>
                  <a:lnTo>
                    <a:pt x="730283" y="334498"/>
                  </a:lnTo>
                  <a:lnTo>
                    <a:pt x="742688" y="294556"/>
                  </a:lnTo>
                  <a:lnTo>
                    <a:pt x="761357" y="259972"/>
                  </a:lnTo>
                  <a:lnTo>
                    <a:pt x="786290" y="231040"/>
                  </a:lnTo>
                  <a:lnTo>
                    <a:pt x="817393" y="208474"/>
                  </a:lnTo>
                  <a:lnTo>
                    <a:pt x="854713" y="192623"/>
                  </a:lnTo>
                  <a:lnTo>
                    <a:pt x="898251" y="184534"/>
                  </a:lnTo>
                  <a:lnTo>
                    <a:pt x="922401" y="183514"/>
                  </a:lnTo>
                  <a:close/>
                </a:path>
                <a:path w="2688590" h="612775">
                  <a:moveTo>
                    <a:pt x="31242" y="43052"/>
                  </a:moveTo>
                  <a:lnTo>
                    <a:pt x="77088" y="43052"/>
                  </a:lnTo>
                  <a:lnTo>
                    <a:pt x="86487" y="43052"/>
                  </a:lnTo>
                  <a:lnTo>
                    <a:pt x="94614" y="43941"/>
                  </a:lnTo>
                  <a:lnTo>
                    <a:pt x="129920" y="62356"/>
                  </a:lnTo>
                  <a:lnTo>
                    <a:pt x="142620" y="88518"/>
                  </a:lnTo>
                  <a:lnTo>
                    <a:pt x="303149" y="495045"/>
                  </a:lnTo>
                  <a:lnTo>
                    <a:pt x="305307" y="495045"/>
                  </a:lnTo>
                  <a:lnTo>
                    <a:pt x="472439" y="89915"/>
                  </a:lnTo>
                  <a:lnTo>
                    <a:pt x="475614" y="81152"/>
                  </a:lnTo>
                  <a:lnTo>
                    <a:pt x="479170" y="73787"/>
                  </a:lnTo>
                  <a:lnTo>
                    <a:pt x="482981" y="67690"/>
                  </a:lnTo>
                  <a:lnTo>
                    <a:pt x="486790" y="61721"/>
                  </a:lnTo>
                  <a:lnTo>
                    <a:pt x="490981" y="56768"/>
                  </a:lnTo>
                  <a:lnTo>
                    <a:pt x="495553" y="53212"/>
                  </a:lnTo>
                  <a:lnTo>
                    <a:pt x="500125" y="49530"/>
                  </a:lnTo>
                  <a:lnTo>
                    <a:pt x="505206" y="46989"/>
                  </a:lnTo>
                  <a:lnTo>
                    <a:pt x="510794" y="45338"/>
                  </a:lnTo>
                  <a:lnTo>
                    <a:pt x="516255" y="43814"/>
                  </a:lnTo>
                  <a:lnTo>
                    <a:pt x="522731" y="43052"/>
                  </a:lnTo>
                  <a:lnTo>
                    <a:pt x="530098" y="43052"/>
                  </a:lnTo>
                  <a:lnTo>
                    <a:pt x="578231" y="43052"/>
                  </a:lnTo>
                  <a:lnTo>
                    <a:pt x="582549" y="43052"/>
                  </a:lnTo>
                  <a:lnTo>
                    <a:pt x="586739" y="43687"/>
                  </a:lnTo>
                  <a:lnTo>
                    <a:pt x="590676" y="44957"/>
                  </a:lnTo>
                  <a:lnTo>
                    <a:pt x="594740" y="46227"/>
                  </a:lnTo>
                  <a:lnTo>
                    <a:pt x="598043" y="48259"/>
                  </a:lnTo>
                  <a:lnTo>
                    <a:pt x="600837" y="51053"/>
                  </a:lnTo>
                  <a:lnTo>
                    <a:pt x="603631" y="53847"/>
                  </a:lnTo>
                  <a:lnTo>
                    <a:pt x="605917" y="57276"/>
                  </a:lnTo>
                  <a:lnTo>
                    <a:pt x="607694" y="61468"/>
                  </a:lnTo>
                  <a:lnTo>
                    <a:pt x="609473" y="65658"/>
                  </a:lnTo>
                  <a:lnTo>
                    <a:pt x="610362" y="70738"/>
                  </a:lnTo>
                  <a:lnTo>
                    <a:pt x="610362" y="76834"/>
                  </a:lnTo>
                  <a:lnTo>
                    <a:pt x="610362" y="593089"/>
                  </a:lnTo>
                  <a:lnTo>
                    <a:pt x="610362" y="595376"/>
                  </a:lnTo>
                  <a:lnTo>
                    <a:pt x="609726" y="597407"/>
                  </a:lnTo>
                  <a:lnTo>
                    <a:pt x="580263" y="606932"/>
                  </a:lnTo>
                  <a:lnTo>
                    <a:pt x="572769" y="606932"/>
                  </a:lnTo>
                  <a:lnTo>
                    <a:pt x="565912" y="606932"/>
                  </a:lnTo>
                  <a:lnTo>
                    <a:pt x="535686" y="595376"/>
                  </a:lnTo>
                  <a:lnTo>
                    <a:pt x="535686" y="593089"/>
                  </a:lnTo>
                  <a:lnTo>
                    <a:pt x="535686" y="104139"/>
                  </a:lnTo>
                  <a:lnTo>
                    <a:pt x="534796" y="104139"/>
                  </a:lnTo>
                  <a:lnTo>
                    <a:pt x="337057" y="595248"/>
                  </a:lnTo>
                  <a:lnTo>
                    <a:pt x="336169" y="597280"/>
                  </a:lnTo>
                  <a:lnTo>
                    <a:pt x="334899" y="599058"/>
                  </a:lnTo>
                  <a:lnTo>
                    <a:pt x="333375" y="600455"/>
                  </a:lnTo>
                  <a:lnTo>
                    <a:pt x="331724" y="601979"/>
                  </a:lnTo>
                  <a:lnTo>
                    <a:pt x="329438" y="603122"/>
                  </a:lnTo>
                  <a:lnTo>
                    <a:pt x="326389" y="604138"/>
                  </a:lnTo>
                  <a:lnTo>
                    <a:pt x="323342" y="605154"/>
                  </a:lnTo>
                  <a:lnTo>
                    <a:pt x="319786" y="605916"/>
                  </a:lnTo>
                  <a:lnTo>
                    <a:pt x="315594" y="606297"/>
                  </a:lnTo>
                  <a:lnTo>
                    <a:pt x="311403" y="606805"/>
                  </a:lnTo>
                  <a:lnTo>
                    <a:pt x="306324" y="606932"/>
                  </a:lnTo>
                  <a:lnTo>
                    <a:pt x="300608" y="606932"/>
                  </a:lnTo>
                  <a:lnTo>
                    <a:pt x="294513" y="606932"/>
                  </a:lnTo>
                  <a:lnTo>
                    <a:pt x="264159" y="595248"/>
                  </a:lnTo>
                  <a:lnTo>
                    <a:pt x="75056" y="104139"/>
                  </a:lnTo>
                  <a:lnTo>
                    <a:pt x="74549" y="104139"/>
                  </a:lnTo>
                  <a:lnTo>
                    <a:pt x="74549" y="593089"/>
                  </a:lnTo>
                  <a:lnTo>
                    <a:pt x="74549" y="595376"/>
                  </a:lnTo>
                  <a:lnTo>
                    <a:pt x="73913" y="597407"/>
                  </a:lnTo>
                  <a:lnTo>
                    <a:pt x="72770" y="599185"/>
                  </a:lnTo>
                  <a:lnTo>
                    <a:pt x="71627" y="600963"/>
                  </a:lnTo>
                  <a:lnTo>
                    <a:pt x="54863" y="605916"/>
                  </a:lnTo>
                  <a:lnTo>
                    <a:pt x="50164" y="606679"/>
                  </a:lnTo>
                  <a:lnTo>
                    <a:pt x="44068" y="606932"/>
                  </a:lnTo>
                  <a:lnTo>
                    <a:pt x="36575" y="606932"/>
                  </a:lnTo>
                  <a:lnTo>
                    <a:pt x="29463" y="606932"/>
                  </a:lnTo>
                  <a:lnTo>
                    <a:pt x="7365" y="603250"/>
                  </a:lnTo>
                  <a:lnTo>
                    <a:pt x="4444" y="602233"/>
                  </a:lnTo>
                  <a:lnTo>
                    <a:pt x="2539" y="600963"/>
                  </a:lnTo>
                  <a:lnTo>
                    <a:pt x="1524" y="599185"/>
                  </a:lnTo>
                  <a:lnTo>
                    <a:pt x="507" y="597407"/>
                  </a:lnTo>
                  <a:lnTo>
                    <a:pt x="0" y="595376"/>
                  </a:lnTo>
                  <a:lnTo>
                    <a:pt x="0" y="593089"/>
                  </a:lnTo>
                  <a:lnTo>
                    <a:pt x="0" y="76834"/>
                  </a:lnTo>
                  <a:lnTo>
                    <a:pt x="23240" y="43052"/>
                  </a:lnTo>
                  <a:lnTo>
                    <a:pt x="31242" y="43052"/>
                  </a:lnTo>
                  <a:close/>
                </a:path>
                <a:path w="2688590" h="612775">
                  <a:moveTo>
                    <a:pt x="1516506" y="1777"/>
                  </a:moveTo>
                  <a:lnTo>
                    <a:pt x="1523746" y="1777"/>
                  </a:lnTo>
                  <a:lnTo>
                    <a:pt x="1529714" y="2158"/>
                  </a:lnTo>
                  <a:lnTo>
                    <a:pt x="1534414" y="2920"/>
                  </a:lnTo>
                  <a:lnTo>
                    <a:pt x="1538986" y="3556"/>
                  </a:lnTo>
                  <a:lnTo>
                    <a:pt x="1552955" y="13715"/>
                  </a:lnTo>
                  <a:lnTo>
                    <a:pt x="1552955" y="15620"/>
                  </a:lnTo>
                  <a:lnTo>
                    <a:pt x="1552955" y="593597"/>
                  </a:lnTo>
                  <a:lnTo>
                    <a:pt x="1552955" y="595883"/>
                  </a:lnTo>
                  <a:lnTo>
                    <a:pt x="1552448" y="597916"/>
                  </a:lnTo>
                  <a:lnTo>
                    <a:pt x="1551431" y="599566"/>
                  </a:lnTo>
                  <a:lnTo>
                    <a:pt x="1550415" y="601344"/>
                  </a:lnTo>
                  <a:lnTo>
                    <a:pt x="1548764" y="602741"/>
                  </a:lnTo>
                  <a:lnTo>
                    <a:pt x="1546225" y="603757"/>
                  </a:lnTo>
                  <a:lnTo>
                    <a:pt x="1543812" y="604773"/>
                  </a:lnTo>
                  <a:lnTo>
                    <a:pt x="1540510" y="605535"/>
                  </a:lnTo>
                  <a:lnTo>
                    <a:pt x="1536573" y="606170"/>
                  </a:lnTo>
                  <a:lnTo>
                    <a:pt x="1532509" y="606679"/>
                  </a:lnTo>
                  <a:lnTo>
                    <a:pt x="1527555" y="606932"/>
                  </a:lnTo>
                  <a:lnTo>
                    <a:pt x="1521714" y="606932"/>
                  </a:lnTo>
                  <a:lnTo>
                    <a:pt x="1515745" y="606932"/>
                  </a:lnTo>
                  <a:lnTo>
                    <a:pt x="1490979" y="599566"/>
                  </a:lnTo>
                  <a:lnTo>
                    <a:pt x="1489837" y="597916"/>
                  </a:lnTo>
                  <a:lnTo>
                    <a:pt x="1489202" y="595883"/>
                  </a:lnTo>
                  <a:lnTo>
                    <a:pt x="1489202" y="593597"/>
                  </a:lnTo>
                  <a:lnTo>
                    <a:pt x="1489202" y="541908"/>
                  </a:lnTo>
                  <a:lnTo>
                    <a:pt x="1457864" y="571611"/>
                  </a:lnTo>
                  <a:lnTo>
                    <a:pt x="1425193" y="593979"/>
                  </a:lnTo>
                  <a:lnTo>
                    <a:pt x="1371883" y="611481"/>
                  </a:lnTo>
                  <a:lnTo>
                    <a:pt x="1352550" y="612647"/>
                  </a:lnTo>
                  <a:lnTo>
                    <a:pt x="1331884" y="611600"/>
                  </a:lnTo>
                  <a:lnTo>
                    <a:pt x="1279271" y="595883"/>
                  </a:lnTo>
                  <a:lnTo>
                    <a:pt x="1240141" y="564272"/>
                  </a:lnTo>
                  <a:lnTo>
                    <a:pt x="1213691" y="519922"/>
                  </a:lnTo>
                  <a:lnTo>
                    <a:pt x="1198675" y="464569"/>
                  </a:lnTo>
                  <a:lnTo>
                    <a:pt x="1194345" y="424096"/>
                  </a:lnTo>
                  <a:lnTo>
                    <a:pt x="1193800" y="403097"/>
                  </a:lnTo>
                  <a:lnTo>
                    <a:pt x="1194468" y="378549"/>
                  </a:lnTo>
                  <a:lnTo>
                    <a:pt x="1199854" y="333071"/>
                  </a:lnTo>
                  <a:lnTo>
                    <a:pt x="1210687" y="292635"/>
                  </a:lnTo>
                  <a:lnTo>
                    <a:pt x="1226776" y="258052"/>
                  </a:lnTo>
                  <a:lnTo>
                    <a:pt x="1260554" y="217693"/>
                  </a:lnTo>
                  <a:lnTo>
                    <a:pt x="1305764" y="192248"/>
                  </a:lnTo>
                  <a:lnTo>
                    <a:pt x="1362075" y="183514"/>
                  </a:lnTo>
                  <a:lnTo>
                    <a:pt x="1378860" y="184463"/>
                  </a:lnTo>
                  <a:lnTo>
                    <a:pt x="1424813" y="198500"/>
                  </a:lnTo>
                  <a:lnTo>
                    <a:pt x="1467068" y="228897"/>
                  </a:lnTo>
                  <a:lnTo>
                    <a:pt x="1480947" y="242569"/>
                  </a:lnTo>
                  <a:lnTo>
                    <a:pt x="1480947" y="15620"/>
                  </a:lnTo>
                  <a:lnTo>
                    <a:pt x="1480947" y="13715"/>
                  </a:lnTo>
                  <a:lnTo>
                    <a:pt x="1481454" y="11683"/>
                  </a:lnTo>
                  <a:lnTo>
                    <a:pt x="1499489" y="2920"/>
                  </a:lnTo>
                  <a:lnTo>
                    <a:pt x="1503934" y="2158"/>
                  </a:lnTo>
                  <a:lnTo>
                    <a:pt x="1509649" y="1777"/>
                  </a:lnTo>
                  <a:lnTo>
                    <a:pt x="1516506" y="1777"/>
                  </a:lnTo>
                  <a:close/>
                </a:path>
                <a:path w="2688590" h="612775">
                  <a:moveTo>
                    <a:pt x="2186813" y="0"/>
                  </a:moveTo>
                  <a:lnTo>
                    <a:pt x="2194052" y="0"/>
                  </a:lnTo>
                  <a:lnTo>
                    <a:pt x="2199893" y="381"/>
                  </a:lnTo>
                  <a:lnTo>
                    <a:pt x="2204592" y="888"/>
                  </a:lnTo>
                  <a:lnTo>
                    <a:pt x="2209165" y="1524"/>
                  </a:lnTo>
                  <a:lnTo>
                    <a:pt x="2212848" y="2412"/>
                  </a:lnTo>
                  <a:lnTo>
                    <a:pt x="2215388" y="3556"/>
                  </a:lnTo>
                  <a:lnTo>
                    <a:pt x="2218054" y="4699"/>
                  </a:lnTo>
                  <a:lnTo>
                    <a:pt x="2219960" y="6095"/>
                  </a:lnTo>
                  <a:lnTo>
                    <a:pt x="2221103" y="7874"/>
                  </a:lnTo>
                  <a:lnTo>
                    <a:pt x="2222246" y="9651"/>
                  </a:lnTo>
                  <a:lnTo>
                    <a:pt x="2222754" y="11683"/>
                  </a:lnTo>
                  <a:lnTo>
                    <a:pt x="2222754" y="13969"/>
                  </a:lnTo>
                  <a:lnTo>
                    <a:pt x="2222754" y="593597"/>
                  </a:lnTo>
                  <a:lnTo>
                    <a:pt x="2222754" y="595883"/>
                  </a:lnTo>
                  <a:lnTo>
                    <a:pt x="2222246" y="597788"/>
                  </a:lnTo>
                  <a:lnTo>
                    <a:pt x="2221103" y="599439"/>
                  </a:lnTo>
                  <a:lnTo>
                    <a:pt x="2219960" y="600963"/>
                  </a:lnTo>
                  <a:lnTo>
                    <a:pt x="2218054" y="602360"/>
                  </a:lnTo>
                  <a:lnTo>
                    <a:pt x="2215388" y="603504"/>
                  </a:lnTo>
                  <a:lnTo>
                    <a:pt x="2212848" y="604647"/>
                  </a:lnTo>
                  <a:lnTo>
                    <a:pt x="2209165" y="605535"/>
                  </a:lnTo>
                  <a:lnTo>
                    <a:pt x="2204592" y="606170"/>
                  </a:lnTo>
                  <a:lnTo>
                    <a:pt x="2199893" y="606679"/>
                  </a:lnTo>
                  <a:lnTo>
                    <a:pt x="2194052" y="606932"/>
                  </a:lnTo>
                  <a:lnTo>
                    <a:pt x="2186813" y="606932"/>
                  </a:lnTo>
                  <a:lnTo>
                    <a:pt x="2179828" y="606932"/>
                  </a:lnTo>
                  <a:lnTo>
                    <a:pt x="2151253" y="595883"/>
                  </a:lnTo>
                  <a:lnTo>
                    <a:pt x="2151253" y="593597"/>
                  </a:lnTo>
                  <a:lnTo>
                    <a:pt x="2151253" y="13969"/>
                  </a:lnTo>
                  <a:lnTo>
                    <a:pt x="2151253" y="11683"/>
                  </a:lnTo>
                  <a:lnTo>
                    <a:pt x="2151761" y="9651"/>
                  </a:lnTo>
                  <a:lnTo>
                    <a:pt x="2152777" y="7874"/>
                  </a:lnTo>
                  <a:lnTo>
                    <a:pt x="2153792" y="6095"/>
                  </a:lnTo>
                  <a:lnTo>
                    <a:pt x="2179828" y="0"/>
                  </a:lnTo>
                  <a:lnTo>
                    <a:pt x="2186813" y="0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409691" y="2286000"/>
              <a:ext cx="0" cy="2286000"/>
            </a:xfrm>
            <a:custGeom>
              <a:avLst/>
              <a:gdLst/>
              <a:ahLst/>
              <a:cxnLst/>
              <a:rect l="l" t="t" r="r" b="b"/>
              <a:pathLst>
                <a:path w="0" h="2286000">
                  <a:moveTo>
                    <a:pt x="0" y="0"/>
                  </a:moveTo>
                  <a:lnTo>
                    <a:pt x="0" y="228600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730621" y="1951685"/>
            <a:ext cx="2693670" cy="29292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dirty="0" sz="17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7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700">
              <a:latin typeface="Calibri"/>
              <a:cs typeface="Calibri"/>
            </a:endParaRPr>
          </a:p>
          <a:p>
            <a:pPr marL="355600" marR="441325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RMSE,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MAE,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R²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based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comparison(metrics)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0"/>
              </a:spcBef>
              <a:buClr>
                <a:srgbClr val="FFFFFF"/>
              </a:buClr>
              <a:buFont typeface="Arial MT"/>
              <a:buChar char="•"/>
            </a:pPr>
            <a:endParaRPr sz="17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0"/>
              </a:spcBef>
              <a:buClr>
                <a:srgbClr val="FFFFFF"/>
              </a:buClr>
              <a:buFont typeface="Arial MT"/>
              <a:buChar char="•"/>
            </a:pPr>
            <a:endParaRPr sz="1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72-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hour</a:t>
            </a:r>
            <a:r>
              <a:rPr dirty="0" sz="17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AQI</a:t>
            </a:r>
            <a:r>
              <a:rPr dirty="0" sz="17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forecasting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2026-01-30T10:37:21Z</dcterms:created>
  <dcterms:modified xsi:type="dcterms:W3CDTF">2026-01-30T10:37:21Z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2026-01-30T00:00:00Z</vt:filetime>
  </property>
  <property fmtid="{D5CDD505-2E9C-101B-9397-08002B2CF9AE}" pid="3" name="Creator">
    <vt:lpwstr>Microsoft® PowerPoint® 2024</vt:lpwstr>
  </property>
  <property fmtid="{D5CDD505-2E9C-101B-9397-08002B2CF9AE}" pid="4" name="LastSaved">
    <vt:filetime>2026-01-30T00:00:00Z</vt:filetime>
  </property>
  <property fmtid="{D5CDD505-2E9C-101B-9397-08002B2CF9AE}" pid="5" name="Producer">
    <vt:lpwstr>Microsoft® PowerPoint® 2024</vt:lpwstr>
  </property>
</Properties>
</file>